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60" r:id="rId2"/>
    <p:sldId id="258" r:id="rId3"/>
    <p:sldId id="259" r:id="rId4"/>
    <p:sldId id="261" r:id="rId5"/>
    <p:sldId id="263" r:id="rId6"/>
    <p:sldId id="269" r:id="rId7"/>
    <p:sldId id="295" r:id="rId8"/>
    <p:sldId id="267" r:id="rId9"/>
    <p:sldId id="296" r:id="rId10"/>
    <p:sldId id="297" r:id="rId11"/>
    <p:sldId id="298" r:id="rId12"/>
    <p:sldId id="299" r:id="rId13"/>
    <p:sldId id="300" r:id="rId14"/>
    <p:sldId id="274"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Lst>
  <p:sldSz cx="9144000" cy="5143500" type="screen16x9"/>
  <p:notesSz cx="6858000" cy="9144000"/>
  <p:embeddedFontLst>
    <p:embeddedFont>
      <p:font typeface="Archivo" panose="020B0604020202020204" charset="0"/>
      <p:regular r:id="rId33"/>
      <p:bold r:id="rId34"/>
      <p:italic r:id="rId35"/>
      <p:boldItalic r:id="rId36"/>
    </p:embeddedFont>
    <p:embeddedFont>
      <p:font typeface="Archivo Black" panose="020B0604020202020204" charset="0"/>
      <p:regular r:id="rId37"/>
    </p:embeddedFont>
    <p:embeddedFont>
      <p:font typeface="Archivo Narrow"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48">
          <p15:clr>
            <a:srgbClr val="A4A3A4"/>
          </p15:clr>
        </p15:guide>
        <p15:guide id="2" pos="2835">
          <p15:clr>
            <a:srgbClr val="A4A3A4"/>
          </p15:clr>
        </p15:guide>
        <p15:guide id="3" pos="680">
          <p15:clr>
            <a:srgbClr val="9AA0A6"/>
          </p15:clr>
        </p15:guide>
        <p15:guide id="4" pos="5080">
          <p15:clr>
            <a:srgbClr val="9AA0A6"/>
          </p15:clr>
        </p15:guide>
        <p15:guide id="5" orient="horz" pos="2948">
          <p15:clr>
            <a:srgbClr val="9AA0A6"/>
          </p15:clr>
        </p15:guide>
        <p15:guide id="6" orient="horz" pos="292">
          <p15:clr>
            <a:srgbClr val="9AA0A6"/>
          </p15:clr>
        </p15:guide>
        <p15:guide id="7" orient="horz" pos="690">
          <p15:clr>
            <a:srgbClr val="9AA0A6"/>
          </p15:clr>
        </p15:guide>
        <p15:guide id="8" orient="horz" pos="255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48"/>
        <p:guide pos="2835"/>
        <p:guide pos="680"/>
        <p:guide pos="5080"/>
        <p:guide orient="horz" pos="2948"/>
        <p:guide orient="horz" pos="292"/>
        <p:guide orient="horz" pos="690"/>
        <p:guide orient="horz" pos="255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de6bdb9fa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1de6bdb9fa5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26602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de6bdb9fa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1de6bdb9fa5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90198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de6bdb9fa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1de6bdb9fa5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05635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de6bdb9fa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1de6bdb9fa5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69016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de6bdb9fa5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g1de6bdb9fa5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de6bdb9fa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1de6bdb9fa5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de6bdb9fa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de6bdb9fa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de6bdb9fa5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g1de6bdb9fa5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de6bdb9fa5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1de6bdb9fa5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de6bdb9fa5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g1de6bdb9fa5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de6bdb9fa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1de6bdb9fa5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5683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de6bdb9fa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1de6bdb9fa5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de6bdb9fa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1de6bdb9fa5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14407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17.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3" Type="http://schemas.openxmlformats.org/officeDocument/2006/relationships/image" Target="../media/image4.png"/><Relationship Id="rId18" Type="http://schemas.openxmlformats.org/officeDocument/2006/relationships/image" Target="../media/image43.png"/><Relationship Id="rId26" Type="http://schemas.openxmlformats.org/officeDocument/2006/relationships/image" Target="../media/image51.png"/><Relationship Id="rId39" Type="http://schemas.openxmlformats.org/officeDocument/2006/relationships/image" Target="../media/image64.png"/><Relationship Id="rId3" Type="http://schemas.openxmlformats.org/officeDocument/2006/relationships/image" Target="../media/image29.png"/><Relationship Id="rId21" Type="http://schemas.openxmlformats.org/officeDocument/2006/relationships/image" Target="../media/image46.png"/><Relationship Id="rId34" Type="http://schemas.openxmlformats.org/officeDocument/2006/relationships/image" Target="../media/image59.png"/><Relationship Id="rId42" Type="http://schemas.openxmlformats.org/officeDocument/2006/relationships/image" Target="../media/image67.png"/><Relationship Id="rId47" Type="http://schemas.openxmlformats.org/officeDocument/2006/relationships/image" Target="../media/image72.png"/><Relationship Id="rId50" Type="http://schemas.openxmlformats.org/officeDocument/2006/relationships/image" Target="../media/image75.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2.png"/><Relationship Id="rId25" Type="http://schemas.openxmlformats.org/officeDocument/2006/relationships/image" Target="../media/image50.png"/><Relationship Id="rId33" Type="http://schemas.openxmlformats.org/officeDocument/2006/relationships/image" Target="../media/image58.png"/><Relationship Id="rId38" Type="http://schemas.openxmlformats.org/officeDocument/2006/relationships/image" Target="../media/image63.png"/><Relationship Id="rId46" Type="http://schemas.openxmlformats.org/officeDocument/2006/relationships/image" Target="../media/image71.png"/><Relationship Id="rId2" Type="http://schemas.openxmlformats.org/officeDocument/2006/relationships/notesSlide" Target="../notesSlides/notesSlide25.xml"/><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4.png"/><Relationship Id="rId41"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49.png"/><Relationship Id="rId32" Type="http://schemas.openxmlformats.org/officeDocument/2006/relationships/image" Target="../media/image57.png"/><Relationship Id="rId37" Type="http://schemas.openxmlformats.org/officeDocument/2006/relationships/image" Target="../media/image62.png"/><Relationship Id="rId40" Type="http://schemas.openxmlformats.org/officeDocument/2006/relationships/image" Target="../media/image65.png"/><Relationship Id="rId45" Type="http://schemas.openxmlformats.org/officeDocument/2006/relationships/image" Target="../media/image70.png"/><Relationship Id="rId5" Type="http://schemas.openxmlformats.org/officeDocument/2006/relationships/image" Target="../media/image31.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png"/><Relationship Id="rId49" Type="http://schemas.openxmlformats.org/officeDocument/2006/relationships/image" Target="../media/image74.png"/><Relationship Id="rId10" Type="http://schemas.openxmlformats.org/officeDocument/2006/relationships/image" Target="../media/image36.png"/><Relationship Id="rId19" Type="http://schemas.openxmlformats.org/officeDocument/2006/relationships/image" Target="../media/image44.png"/><Relationship Id="rId31" Type="http://schemas.openxmlformats.org/officeDocument/2006/relationships/image" Target="../media/image56.png"/><Relationship Id="rId44" Type="http://schemas.openxmlformats.org/officeDocument/2006/relationships/image" Target="../media/image69.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60.png"/><Relationship Id="rId43" Type="http://schemas.openxmlformats.org/officeDocument/2006/relationships/image" Target="../media/image68.png"/><Relationship Id="rId48" Type="http://schemas.openxmlformats.org/officeDocument/2006/relationships/image" Target="../media/image73.png"/><Relationship Id="rId8" Type="http://schemas.openxmlformats.org/officeDocument/2006/relationships/image" Target="../media/image34.png"/></Relationships>
</file>

<file path=ppt/slides/_rels/slide26.xml.rels><?xml version="1.0" encoding="UTF-8" standalone="yes"?>
<Relationships xmlns="http://schemas.openxmlformats.org/package/2006/relationships"><Relationship Id="rId13" Type="http://schemas.openxmlformats.org/officeDocument/2006/relationships/image" Target="../media/image5.png"/><Relationship Id="rId18" Type="http://schemas.openxmlformats.org/officeDocument/2006/relationships/image" Target="../media/image90.png"/><Relationship Id="rId26" Type="http://schemas.openxmlformats.org/officeDocument/2006/relationships/image" Target="../media/image98.png"/><Relationship Id="rId39" Type="http://schemas.openxmlformats.org/officeDocument/2006/relationships/image" Target="../media/image111.png"/><Relationship Id="rId3" Type="http://schemas.openxmlformats.org/officeDocument/2006/relationships/image" Target="../media/image76.png"/><Relationship Id="rId21" Type="http://schemas.openxmlformats.org/officeDocument/2006/relationships/image" Target="../media/image93.png"/><Relationship Id="rId34" Type="http://schemas.openxmlformats.org/officeDocument/2006/relationships/image" Target="../media/image106.png"/><Relationship Id="rId42" Type="http://schemas.openxmlformats.org/officeDocument/2006/relationships/image" Target="../media/image114.png"/><Relationship Id="rId47" Type="http://schemas.openxmlformats.org/officeDocument/2006/relationships/image" Target="../media/image119.png"/><Relationship Id="rId50" Type="http://schemas.openxmlformats.org/officeDocument/2006/relationships/image" Target="../media/image122.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89.png"/><Relationship Id="rId25" Type="http://schemas.openxmlformats.org/officeDocument/2006/relationships/image" Target="../media/image97.png"/><Relationship Id="rId33" Type="http://schemas.openxmlformats.org/officeDocument/2006/relationships/image" Target="../media/image105.png"/><Relationship Id="rId38" Type="http://schemas.openxmlformats.org/officeDocument/2006/relationships/image" Target="../media/image110.png"/><Relationship Id="rId46" Type="http://schemas.openxmlformats.org/officeDocument/2006/relationships/image" Target="../media/image118.png"/><Relationship Id="rId2" Type="http://schemas.openxmlformats.org/officeDocument/2006/relationships/notesSlide" Target="../notesSlides/notesSlide26.xml"/><Relationship Id="rId16" Type="http://schemas.openxmlformats.org/officeDocument/2006/relationships/image" Target="../media/image88.png"/><Relationship Id="rId20" Type="http://schemas.openxmlformats.org/officeDocument/2006/relationships/image" Target="../media/image92.png"/><Relationship Id="rId29" Type="http://schemas.openxmlformats.org/officeDocument/2006/relationships/image" Target="../media/image101.png"/><Relationship Id="rId41"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24" Type="http://schemas.openxmlformats.org/officeDocument/2006/relationships/image" Target="../media/image96.png"/><Relationship Id="rId32" Type="http://schemas.openxmlformats.org/officeDocument/2006/relationships/image" Target="../media/image104.png"/><Relationship Id="rId37" Type="http://schemas.openxmlformats.org/officeDocument/2006/relationships/image" Target="../media/image109.png"/><Relationship Id="rId40" Type="http://schemas.openxmlformats.org/officeDocument/2006/relationships/image" Target="../media/image112.png"/><Relationship Id="rId45" Type="http://schemas.openxmlformats.org/officeDocument/2006/relationships/image" Target="../media/image117.png"/><Relationship Id="rId5" Type="http://schemas.openxmlformats.org/officeDocument/2006/relationships/image" Target="../media/image78.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36" Type="http://schemas.openxmlformats.org/officeDocument/2006/relationships/image" Target="../media/image108.png"/><Relationship Id="rId49" Type="http://schemas.openxmlformats.org/officeDocument/2006/relationships/image" Target="../media/image121.png"/><Relationship Id="rId10" Type="http://schemas.openxmlformats.org/officeDocument/2006/relationships/image" Target="../media/image83.png"/><Relationship Id="rId19" Type="http://schemas.openxmlformats.org/officeDocument/2006/relationships/image" Target="../media/image91.png"/><Relationship Id="rId31" Type="http://schemas.openxmlformats.org/officeDocument/2006/relationships/image" Target="../media/image103.png"/><Relationship Id="rId44" Type="http://schemas.openxmlformats.org/officeDocument/2006/relationships/image" Target="../media/image116.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png"/><Relationship Id="rId30" Type="http://schemas.openxmlformats.org/officeDocument/2006/relationships/image" Target="../media/image102.png"/><Relationship Id="rId35" Type="http://schemas.openxmlformats.org/officeDocument/2006/relationships/image" Target="../media/image107.png"/><Relationship Id="rId43" Type="http://schemas.openxmlformats.org/officeDocument/2006/relationships/image" Target="../media/image115.png"/><Relationship Id="rId48" Type="http://schemas.openxmlformats.org/officeDocument/2006/relationships/image" Target="../media/image120.png"/><Relationship Id="rId8" Type="http://schemas.openxmlformats.org/officeDocument/2006/relationships/image" Target="../media/image81.png"/></Relationships>
</file>

<file path=ppt/slides/_rels/slide27.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2" Type="http://schemas.openxmlformats.org/officeDocument/2006/relationships/notesSlide" Target="../notesSlides/notesSlide27.xml"/><Relationship Id="rId16"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3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png"/></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45.pn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image" Target="../media/image144.png"/><Relationship Id="rId2" Type="http://schemas.openxmlformats.org/officeDocument/2006/relationships/notesSlide" Target="../notesSlides/notesSlide28.xml"/><Relationship Id="rId16"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1.png"/><Relationship Id="rId5" Type="http://schemas.openxmlformats.org/officeDocument/2006/relationships/image" Target="../media/image139.png"/><Relationship Id="rId15" Type="http://schemas.openxmlformats.org/officeDocument/2006/relationships/image" Target="../media/image147.png"/><Relationship Id="rId10" Type="http://schemas.openxmlformats.org/officeDocument/2006/relationships/image" Target="../media/image143.png"/><Relationship Id="rId4" Type="http://schemas.openxmlformats.org/officeDocument/2006/relationships/image" Target="../media/image138.png"/><Relationship Id="rId9" Type="http://schemas.openxmlformats.org/officeDocument/2006/relationships/image" Target="../media/image142.png"/><Relationship Id="rId14" Type="http://schemas.openxmlformats.org/officeDocument/2006/relationships/image" Target="../media/image146.png"/></Relationships>
</file>

<file path=ppt/slides/_rels/slide29.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150.jpg"/><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151.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30.xml"/><Relationship Id="rId16"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153.png"/><Relationship Id="rId15" Type="http://schemas.openxmlformats.org/officeDocument/2006/relationships/image" Target="../media/image163.png"/><Relationship Id="rId10" Type="http://schemas.openxmlformats.org/officeDocument/2006/relationships/image" Target="../media/image158.png"/><Relationship Id="rId4" Type="http://schemas.openxmlformats.org/officeDocument/2006/relationships/image" Target="../media/image152.png"/><Relationship Id="rId9" Type="http://schemas.openxmlformats.org/officeDocument/2006/relationships/image" Target="../media/image157.png"/><Relationship Id="rId14" Type="http://schemas.openxmlformats.org/officeDocument/2006/relationships/image" Target="../media/image16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10C1E"/>
            </a:gs>
            <a:gs pos="100000">
              <a:srgbClr val="1F1F3A"/>
            </a:gs>
          </a:gsLst>
          <a:lin ang="18900044" scaled="0"/>
        </a:gradFill>
        <a:effectLst/>
      </p:bgPr>
    </p:bg>
    <p:spTree>
      <p:nvGrpSpPr>
        <p:cNvPr id="1" name="Shape 89"/>
        <p:cNvGrpSpPr/>
        <p:nvPr/>
      </p:nvGrpSpPr>
      <p:grpSpPr>
        <a:xfrm>
          <a:off x="0" y="0"/>
          <a:ext cx="0" cy="0"/>
          <a:chOff x="0" y="0"/>
          <a:chExt cx="0" cy="0"/>
        </a:xfrm>
      </p:grpSpPr>
      <p:sp>
        <p:nvSpPr>
          <p:cNvPr id="90" name="Google Shape;90;p17"/>
          <p:cNvSpPr txBox="1"/>
          <p:nvPr/>
        </p:nvSpPr>
        <p:spPr>
          <a:xfrm>
            <a:off x="490919" y="906756"/>
            <a:ext cx="5138356" cy="2031900"/>
          </a:xfrm>
          <a:prstGeom prst="rect">
            <a:avLst/>
          </a:prstGeom>
          <a:noFill/>
          <a:ln>
            <a:noFill/>
          </a:ln>
        </p:spPr>
        <p:txBody>
          <a:bodyPr spcFirstLastPara="1" wrap="square" lIns="91425" tIns="91425" rIns="91425" bIns="91425" anchor="ctr" anchorCtr="0">
            <a:noAutofit/>
          </a:bodyPr>
          <a:lstStyle/>
          <a:p>
            <a:pPr marR="0" lvl="0" algn="l" rtl="0">
              <a:lnSpc>
                <a:spcPct val="100000"/>
              </a:lnSpc>
              <a:spcBef>
                <a:spcPts val="0"/>
              </a:spcBef>
              <a:spcAft>
                <a:spcPts val="0"/>
              </a:spcAft>
              <a:buClr>
                <a:schemeClr val="lt1"/>
              </a:buClr>
              <a:buSzPts val="4000"/>
            </a:pPr>
            <a:r>
              <a:rPr lang="pt-BR" sz="4000" b="1" dirty="0">
                <a:solidFill>
                  <a:srgbClr val="55FFBA"/>
                </a:solidFill>
                <a:latin typeface="Archivo Narrow"/>
                <a:ea typeface="Archivo Narrow"/>
                <a:cs typeface="Archivo Narrow"/>
                <a:sym typeface="Archivo Narrow"/>
              </a:rPr>
              <a:t>Elasticidade de Preços</a:t>
            </a:r>
            <a:endParaRPr sz="4000" b="1" i="0" u="none" strike="noStrike" cap="none" dirty="0">
              <a:solidFill>
                <a:srgbClr val="55FFBA"/>
              </a:solidFill>
              <a:latin typeface="Archivo Narrow"/>
              <a:ea typeface="Archivo Narrow"/>
              <a:cs typeface="Archivo Narrow"/>
              <a:sym typeface="Archivo Narrow"/>
            </a:endParaRPr>
          </a:p>
        </p:txBody>
      </p:sp>
      <p:pic>
        <p:nvPicPr>
          <p:cNvPr id="91" name="Google Shape;91;p17"/>
          <p:cNvPicPr preferRelativeResize="0"/>
          <p:nvPr/>
        </p:nvPicPr>
        <p:blipFill rotWithShape="1">
          <a:blip r:embed="rId3">
            <a:alphaModFix/>
          </a:blip>
          <a:srcRect/>
          <a:stretch/>
        </p:blipFill>
        <p:spPr>
          <a:xfrm>
            <a:off x="4572000" y="1095387"/>
            <a:ext cx="4319350" cy="2952726"/>
          </a:xfrm>
          <a:prstGeom prst="rect">
            <a:avLst/>
          </a:prstGeom>
          <a:noFill/>
          <a:ln>
            <a:noFill/>
          </a:ln>
        </p:spPr>
      </p:pic>
      <p:pic>
        <p:nvPicPr>
          <p:cNvPr id="92" name="Google Shape;92;p17"/>
          <p:cNvPicPr preferRelativeResize="0"/>
          <p:nvPr/>
        </p:nvPicPr>
        <p:blipFill rotWithShape="1">
          <a:blip r:embed="rId4">
            <a:alphaModFix/>
          </a:blip>
          <a:srcRect/>
          <a:stretch/>
        </p:blipFill>
        <p:spPr>
          <a:xfrm>
            <a:off x="1080000" y="4415176"/>
            <a:ext cx="1276150" cy="264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10C1E"/>
            </a:gs>
            <a:gs pos="100000">
              <a:srgbClr val="1F1F3A"/>
            </a:gs>
          </a:gsLst>
          <a:lin ang="18900044" scaled="0"/>
        </a:gradFill>
        <a:effectLst/>
      </p:bgPr>
    </p:bg>
    <p:spTree>
      <p:nvGrpSpPr>
        <p:cNvPr id="1" name="Shape 140"/>
        <p:cNvGrpSpPr/>
        <p:nvPr/>
      </p:nvGrpSpPr>
      <p:grpSpPr>
        <a:xfrm>
          <a:off x="0" y="0"/>
          <a:ext cx="0" cy="0"/>
          <a:chOff x="0" y="0"/>
          <a:chExt cx="0" cy="0"/>
        </a:xfrm>
      </p:grpSpPr>
      <p:sp>
        <p:nvSpPr>
          <p:cNvPr id="141" name="Google Shape;141;p24"/>
          <p:cNvSpPr txBox="1"/>
          <p:nvPr/>
        </p:nvSpPr>
        <p:spPr>
          <a:xfrm>
            <a:off x="972125" y="824550"/>
            <a:ext cx="6804900" cy="691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dirty="0">
                <a:solidFill>
                  <a:srgbClr val="FF4E00"/>
                </a:solidFill>
                <a:latin typeface="Archivo Narrow"/>
                <a:ea typeface="Archivo Narrow"/>
                <a:cs typeface="Archivo Narrow"/>
                <a:sym typeface="Archivo Narrow"/>
              </a:rPr>
              <a:t>Ciclo 04: Preparação dos dados</a:t>
            </a:r>
            <a:endParaRPr sz="1500" b="0" i="0" u="none" strike="noStrike" cap="none" dirty="0">
              <a:solidFill>
                <a:srgbClr val="FF4E00"/>
              </a:solidFill>
              <a:latin typeface="Archivo"/>
              <a:ea typeface="Archivo"/>
              <a:cs typeface="Archivo"/>
              <a:sym typeface="Archivo"/>
            </a:endParaRPr>
          </a:p>
        </p:txBody>
      </p:sp>
      <p:sp>
        <p:nvSpPr>
          <p:cNvPr id="142" name="Google Shape;142;p24"/>
          <p:cNvSpPr txBox="1"/>
          <p:nvPr/>
        </p:nvSpPr>
        <p:spPr>
          <a:xfrm>
            <a:off x="846812" y="2050728"/>
            <a:ext cx="7905300" cy="1765368"/>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Clr>
                <a:schemeClr val="lt1"/>
              </a:buClr>
              <a:buSzPts val="2000"/>
              <a:buFont typeface="Archivo"/>
              <a:buAutoNum type="arabicPeriod"/>
            </a:pPr>
            <a:r>
              <a:rPr lang="pt-BR" sz="2000" b="1" dirty="0" err="1">
                <a:solidFill>
                  <a:srgbClr val="55FFBA"/>
                </a:solidFill>
                <a:latin typeface="Archivo"/>
                <a:ea typeface="Archivo"/>
                <a:cs typeface="Archivo"/>
                <a:sym typeface="Archivo"/>
              </a:rPr>
              <a:t>Pivot</a:t>
            </a:r>
            <a:r>
              <a:rPr lang="pt-BR" sz="2000" b="1" dirty="0">
                <a:solidFill>
                  <a:srgbClr val="55FFBA"/>
                </a:solidFill>
                <a:latin typeface="Archivo"/>
                <a:ea typeface="Archivo"/>
                <a:cs typeface="Archivo"/>
                <a:sym typeface="Archivo"/>
              </a:rPr>
              <a:t> </a:t>
            </a:r>
            <a:r>
              <a:rPr lang="pt-BR" sz="2000" b="1" dirty="0" err="1">
                <a:solidFill>
                  <a:srgbClr val="55FFBA"/>
                </a:solidFill>
                <a:latin typeface="Archivo"/>
                <a:ea typeface="Archivo"/>
                <a:cs typeface="Archivo"/>
                <a:sym typeface="Archivo"/>
              </a:rPr>
              <a:t>Table</a:t>
            </a:r>
            <a:endParaRPr lang="pt-BR" sz="2000" b="1" dirty="0">
              <a:solidFill>
                <a:srgbClr val="55FFBA"/>
              </a:solidFill>
              <a:latin typeface="Archivo"/>
              <a:ea typeface="Archivo"/>
              <a:cs typeface="Archivo"/>
              <a:sym typeface="Archivo"/>
            </a:endParaRPr>
          </a:p>
          <a:p>
            <a:pPr marL="457200" marR="0" lvl="0" indent="-355600" algn="l" rtl="0">
              <a:lnSpc>
                <a:spcPct val="100000"/>
              </a:lnSpc>
              <a:spcBef>
                <a:spcPts val="0"/>
              </a:spcBef>
              <a:spcAft>
                <a:spcPts val="0"/>
              </a:spcAft>
              <a:buClr>
                <a:schemeClr val="lt1"/>
              </a:buClr>
              <a:buSzPts val="2000"/>
              <a:buFont typeface="Archivo"/>
              <a:buAutoNum type="arabicPeriod"/>
            </a:pPr>
            <a:r>
              <a:rPr lang="pt-BR" sz="2000" b="1" dirty="0">
                <a:solidFill>
                  <a:srgbClr val="55FFBA"/>
                </a:solidFill>
                <a:latin typeface="Archivo"/>
                <a:ea typeface="Archivo"/>
                <a:cs typeface="Archivo"/>
                <a:sym typeface="Archivo"/>
              </a:rPr>
              <a:t>Identificação e Tratamento de </a:t>
            </a:r>
            <a:r>
              <a:rPr lang="pt-BR" sz="2000" b="1" dirty="0" err="1">
                <a:solidFill>
                  <a:srgbClr val="55FFBA"/>
                </a:solidFill>
                <a:latin typeface="Archivo"/>
                <a:ea typeface="Archivo"/>
                <a:cs typeface="Archivo"/>
                <a:sym typeface="Archivo"/>
              </a:rPr>
              <a:t>NaN</a:t>
            </a:r>
            <a:endParaRPr lang="pt-BR" sz="2000" b="1" dirty="0">
              <a:solidFill>
                <a:srgbClr val="55FFBA"/>
              </a:solidFill>
              <a:latin typeface="Archivo"/>
              <a:ea typeface="Archivo"/>
              <a:cs typeface="Archivo"/>
              <a:sym typeface="Archivo"/>
            </a:endParaRPr>
          </a:p>
          <a:p>
            <a:pPr marL="457200" marR="0" lvl="0" indent="-355600" algn="l" rtl="0">
              <a:lnSpc>
                <a:spcPct val="100000"/>
              </a:lnSpc>
              <a:spcBef>
                <a:spcPts val="0"/>
              </a:spcBef>
              <a:spcAft>
                <a:spcPts val="0"/>
              </a:spcAft>
              <a:buClr>
                <a:schemeClr val="lt1"/>
              </a:buClr>
              <a:buSzPts val="2000"/>
              <a:buFont typeface="Archivo"/>
              <a:buAutoNum type="arabicPeriod"/>
            </a:pPr>
            <a:r>
              <a:rPr lang="pt-BR" sz="2000" b="1" dirty="0">
                <a:solidFill>
                  <a:srgbClr val="55FFBA"/>
                </a:solidFill>
                <a:latin typeface="Archivo"/>
                <a:ea typeface="Archivo"/>
                <a:cs typeface="Archivo"/>
                <a:sym typeface="Archivo"/>
              </a:rPr>
              <a:t>Estatística Descritiva</a:t>
            </a:r>
          </a:p>
          <a:p>
            <a:pPr marL="457200" marR="0" lvl="0" indent="-355600" algn="l" rtl="0">
              <a:lnSpc>
                <a:spcPct val="100000"/>
              </a:lnSpc>
              <a:spcBef>
                <a:spcPts val="0"/>
              </a:spcBef>
              <a:spcAft>
                <a:spcPts val="0"/>
              </a:spcAft>
              <a:buClr>
                <a:schemeClr val="lt1"/>
              </a:buClr>
              <a:buSzPts val="2000"/>
              <a:buFont typeface="Archivo"/>
              <a:buAutoNum type="arabicPeriod"/>
            </a:pPr>
            <a:r>
              <a:rPr lang="pt-BR" sz="2000" b="1" dirty="0">
                <a:solidFill>
                  <a:srgbClr val="55FFBA"/>
                </a:solidFill>
                <a:latin typeface="Archivo"/>
                <a:ea typeface="Archivo"/>
                <a:cs typeface="Archivo"/>
                <a:sym typeface="Archivo"/>
              </a:rPr>
              <a:t>Avaliação da Preço x Demanda</a:t>
            </a:r>
          </a:p>
        </p:txBody>
      </p:sp>
      <p:pic>
        <p:nvPicPr>
          <p:cNvPr id="143" name="Google Shape;143;p24"/>
          <p:cNvPicPr preferRelativeResize="0"/>
          <p:nvPr/>
        </p:nvPicPr>
        <p:blipFill rotWithShape="1">
          <a:blip r:embed="rId3">
            <a:alphaModFix/>
          </a:blip>
          <a:srcRect/>
          <a:stretch/>
        </p:blipFill>
        <p:spPr>
          <a:xfrm>
            <a:off x="6787850" y="4415176"/>
            <a:ext cx="1276150" cy="264825"/>
          </a:xfrm>
          <a:prstGeom prst="rect">
            <a:avLst/>
          </a:prstGeom>
          <a:noFill/>
          <a:ln>
            <a:noFill/>
          </a:ln>
        </p:spPr>
      </p:pic>
    </p:spTree>
    <p:extLst>
      <p:ext uri="{BB962C8B-B14F-4D97-AF65-F5344CB8AC3E}">
        <p14:creationId xmlns:p14="http://schemas.microsoft.com/office/powerpoint/2010/main" val="1954686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110C1E"/>
            </a:gs>
            <a:gs pos="100000">
              <a:srgbClr val="1F1F3A"/>
            </a:gs>
          </a:gsLst>
          <a:lin ang="18900044" scaled="0"/>
        </a:gradFill>
        <a:effectLst/>
      </p:bgPr>
    </p:bg>
    <p:spTree>
      <p:nvGrpSpPr>
        <p:cNvPr id="1" name="Shape 140"/>
        <p:cNvGrpSpPr/>
        <p:nvPr/>
      </p:nvGrpSpPr>
      <p:grpSpPr>
        <a:xfrm>
          <a:off x="0" y="0"/>
          <a:ext cx="0" cy="0"/>
          <a:chOff x="0" y="0"/>
          <a:chExt cx="0" cy="0"/>
        </a:xfrm>
      </p:grpSpPr>
      <p:sp>
        <p:nvSpPr>
          <p:cNvPr id="141" name="Google Shape;141;p24"/>
          <p:cNvSpPr txBox="1"/>
          <p:nvPr/>
        </p:nvSpPr>
        <p:spPr>
          <a:xfrm>
            <a:off x="972125" y="824550"/>
            <a:ext cx="6804900" cy="691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dirty="0">
                <a:solidFill>
                  <a:srgbClr val="FF4E00"/>
                </a:solidFill>
                <a:latin typeface="Archivo Narrow"/>
                <a:ea typeface="Archivo Narrow"/>
                <a:cs typeface="Archivo Narrow"/>
                <a:sym typeface="Archivo Narrow"/>
              </a:rPr>
              <a:t>Ciclo 05: Treinamento do algoritmo de ML</a:t>
            </a:r>
            <a:endParaRPr lang="pt-BR" sz="1500" b="0" i="0" u="none" strike="noStrike" cap="none" dirty="0">
              <a:solidFill>
                <a:srgbClr val="FF4E00"/>
              </a:solidFill>
              <a:latin typeface="Archivo"/>
              <a:ea typeface="Archivo"/>
              <a:cs typeface="Archivo"/>
              <a:sym typeface="Archivo"/>
            </a:endParaRPr>
          </a:p>
        </p:txBody>
      </p:sp>
      <p:sp>
        <p:nvSpPr>
          <p:cNvPr id="142" name="Google Shape;142;p24"/>
          <p:cNvSpPr txBox="1"/>
          <p:nvPr/>
        </p:nvSpPr>
        <p:spPr>
          <a:xfrm>
            <a:off x="846812" y="2050728"/>
            <a:ext cx="7905300" cy="1765368"/>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Clr>
                <a:schemeClr val="lt1"/>
              </a:buClr>
              <a:buSzPts val="2000"/>
              <a:buFont typeface="Archivo"/>
              <a:buAutoNum type="arabicPeriod"/>
            </a:pPr>
            <a:r>
              <a:rPr lang="pt-BR" sz="2000" b="1" dirty="0">
                <a:solidFill>
                  <a:srgbClr val="55FFBA"/>
                </a:solidFill>
                <a:latin typeface="Archivo"/>
                <a:ea typeface="Archivo"/>
                <a:cs typeface="Archivo"/>
                <a:sym typeface="Archivo"/>
              </a:rPr>
              <a:t>Algoritmo de regressão linear</a:t>
            </a:r>
          </a:p>
          <a:p>
            <a:pPr marL="457200" marR="0" lvl="0" indent="-355600" algn="l" rtl="0">
              <a:lnSpc>
                <a:spcPct val="100000"/>
              </a:lnSpc>
              <a:spcBef>
                <a:spcPts val="0"/>
              </a:spcBef>
              <a:spcAft>
                <a:spcPts val="0"/>
              </a:spcAft>
              <a:buClr>
                <a:schemeClr val="lt1"/>
              </a:buClr>
              <a:buSzPts val="2000"/>
              <a:buFont typeface="Archivo"/>
              <a:buAutoNum type="arabicPeriod"/>
            </a:pPr>
            <a:r>
              <a:rPr lang="pt-BR" sz="2000" b="1" dirty="0">
                <a:solidFill>
                  <a:srgbClr val="55FFBA"/>
                </a:solidFill>
                <a:latin typeface="Archivo"/>
                <a:ea typeface="Archivo"/>
                <a:cs typeface="Archivo"/>
                <a:sym typeface="Archivo"/>
              </a:rPr>
              <a:t>Método dos mínimos quadrados</a:t>
            </a:r>
          </a:p>
          <a:p>
            <a:pPr marL="457200" marR="0" lvl="0" indent="-355600" algn="l" rtl="0">
              <a:lnSpc>
                <a:spcPct val="100000"/>
              </a:lnSpc>
              <a:spcBef>
                <a:spcPts val="0"/>
              </a:spcBef>
              <a:spcAft>
                <a:spcPts val="0"/>
              </a:spcAft>
              <a:buClr>
                <a:schemeClr val="lt1"/>
              </a:buClr>
              <a:buSzPts val="2000"/>
              <a:buFont typeface="Archivo"/>
              <a:buAutoNum type="arabicPeriod"/>
            </a:pPr>
            <a:r>
              <a:rPr lang="pt-BR" sz="2000" b="1" dirty="0">
                <a:solidFill>
                  <a:srgbClr val="55FFBA"/>
                </a:solidFill>
                <a:latin typeface="Archivo"/>
                <a:ea typeface="Archivo"/>
                <a:cs typeface="Archivo"/>
                <a:sym typeface="Archivo"/>
              </a:rPr>
              <a:t>p-</a:t>
            </a:r>
            <a:r>
              <a:rPr lang="pt-BR" sz="2000" b="1" dirty="0" err="1">
                <a:solidFill>
                  <a:srgbClr val="55FFBA"/>
                </a:solidFill>
                <a:latin typeface="Archivo"/>
                <a:ea typeface="Archivo"/>
                <a:cs typeface="Archivo"/>
                <a:sym typeface="Archivo"/>
              </a:rPr>
              <a:t>value</a:t>
            </a:r>
            <a:r>
              <a:rPr lang="pt-BR" sz="2000" b="1" dirty="0">
                <a:solidFill>
                  <a:srgbClr val="55FFBA"/>
                </a:solidFill>
                <a:latin typeface="Archivo"/>
                <a:ea typeface="Archivo"/>
                <a:cs typeface="Archivo"/>
                <a:sym typeface="Archivo"/>
              </a:rPr>
              <a:t> e teste estatístico</a:t>
            </a:r>
          </a:p>
          <a:p>
            <a:pPr marL="457200" marR="0" lvl="0" indent="-355600" algn="l" rtl="0">
              <a:lnSpc>
                <a:spcPct val="100000"/>
              </a:lnSpc>
              <a:spcBef>
                <a:spcPts val="0"/>
              </a:spcBef>
              <a:spcAft>
                <a:spcPts val="0"/>
              </a:spcAft>
              <a:buClr>
                <a:schemeClr val="lt1"/>
              </a:buClr>
              <a:buSzPts val="2000"/>
              <a:buFont typeface="Archivo"/>
              <a:buAutoNum type="arabicPeriod"/>
            </a:pPr>
            <a:r>
              <a:rPr lang="pt-BR" sz="2000" b="1" dirty="0">
                <a:solidFill>
                  <a:srgbClr val="55FFBA"/>
                </a:solidFill>
                <a:latin typeface="Archivo"/>
                <a:ea typeface="Archivo"/>
                <a:cs typeface="Archivo"/>
                <a:sym typeface="Archivo"/>
              </a:rPr>
              <a:t>Interpretação da regressão linear usando a função .</a:t>
            </a:r>
            <a:r>
              <a:rPr lang="pt-BR" sz="2000" b="1" dirty="0" err="1">
                <a:solidFill>
                  <a:srgbClr val="55FFBA"/>
                </a:solidFill>
                <a:latin typeface="Archivo"/>
                <a:ea typeface="Archivo"/>
                <a:cs typeface="Archivo"/>
                <a:sym typeface="Archivo"/>
              </a:rPr>
              <a:t>summary</a:t>
            </a:r>
            <a:r>
              <a:rPr lang="pt-BR" sz="2000" b="1" dirty="0">
                <a:solidFill>
                  <a:srgbClr val="55FFBA"/>
                </a:solidFill>
                <a:latin typeface="Archivo"/>
                <a:ea typeface="Archivo"/>
                <a:cs typeface="Archivo"/>
                <a:sym typeface="Archivo"/>
              </a:rPr>
              <a:t>()</a:t>
            </a:r>
          </a:p>
        </p:txBody>
      </p:sp>
      <p:pic>
        <p:nvPicPr>
          <p:cNvPr id="143" name="Google Shape;143;p24"/>
          <p:cNvPicPr preferRelativeResize="0"/>
          <p:nvPr/>
        </p:nvPicPr>
        <p:blipFill rotWithShape="1">
          <a:blip r:embed="rId3">
            <a:alphaModFix/>
          </a:blip>
          <a:srcRect/>
          <a:stretch/>
        </p:blipFill>
        <p:spPr>
          <a:xfrm>
            <a:off x="6787850" y="4415176"/>
            <a:ext cx="1276150" cy="264825"/>
          </a:xfrm>
          <a:prstGeom prst="rect">
            <a:avLst/>
          </a:prstGeom>
          <a:noFill/>
          <a:ln>
            <a:noFill/>
          </a:ln>
        </p:spPr>
      </p:pic>
    </p:spTree>
    <p:extLst>
      <p:ext uri="{BB962C8B-B14F-4D97-AF65-F5344CB8AC3E}">
        <p14:creationId xmlns:p14="http://schemas.microsoft.com/office/powerpoint/2010/main" val="2919183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10C1E"/>
            </a:gs>
            <a:gs pos="100000">
              <a:srgbClr val="1F1F3A"/>
            </a:gs>
          </a:gsLst>
          <a:lin ang="18900044" scaled="0"/>
        </a:gradFill>
        <a:effectLst/>
      </p:bgPr>
    </p:bg>
    <p:spTree>
      <p:nvGrpSpPr>
        <p:cNvPr id="1" name="Shape 140"/>
        <p:cNvGrpSpPr/>
        <p:nvPr/>
      </p:nvGrpSpPr>
      <p:grpSpPr>
        <a:xfrm>
          <a:off x="0" y="0"/>
          <a:ext cx="0" cy="0"/>
          <a:chOff x="0" y="0"/>
          <a:chExt cx="0" cy="0"/>
        </a:xfrm>
      </p:grpSpPr>
      <p:sp>
        <p:nvSpPr>
          <p:cNvPr id="141" name="Google Shape;141;p24"/>
          <p:cNvSpPr txBox="1"/>
          <p:nvPr/>
        </p:nvSpPr>
        <p:spPr>
          <a:xfrm>
            <a:off x="972125" y="824550"/>
            <a:ext cx="6804900" cy="691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dirty="0">
                <a:solidFill>
                  <a:srgbClr val="FF4E00"/>
                </a:solidFill>
                <a:latin typeface="Archivo Narrow"/>
                <a:ea typeface="Archivo Narrow"/>
                <a:cs typeface="Archivo Narrow"/>
                <a:sym typeface="Archivo Narrow"/>
              </a:rPr>
              <a:t>Ciclo 06: Conversão da performance para resultado de negócio.</a:t>
            </a:r>
            <a:endParaRPr lang="pt-BR" sz="1500" b="0" i="0" u="none" strike="noStrike" cap="none" dirty="0">
              <a:solidFill>
                <a:srgbClr val="FF4E00"/>
              </a:solidFill>
              <a:latin typeface="Archivo"/>
              <a:ea typeface="Archivo"/>
              <a:cs typeface="Archivo"/>
              <a:sym typeface="Archivo"/>
            </a:endParaRPr>
          </a:p>
        </p:txBody>
      </p:sp>
      <p:sp>
        <p:nvSpPr>
          <p:cNvPr id="142" name="Google Shape;142;p24"/>
          <p:cNvSpPr txBox="1"/>
          <p:nvPr/>
        </p:nvSpPr>
        <p:spPr>
          <a:xfrm>
            <a:off x="871196" y="2571750"/>
            <a:ext cx="7905300" cy="1765368"/>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Clr>
                <a:schemeClr val="lt1"/>
              </a:buClr>
              <a:buSzPts val="2000"/>
              <a:buFont typeface="Archivo"/>
              <a:buAutoNum type="arabicPeriod"/>
            </a:pPr>
            <a:r>
              <a:rPr lang="pt-BR" sz="2000" b="1" dirty="0">
                <a:solidFill>
                  <a:srgbClr val="55FFBA"/>
                </a:solidFill>
                <a:latin typeface="Archivo"/>
                <a:ea typeface="Archivo"/>
                <a:cs typeface="Archivo"/>
                <a:sym typeface="Archivo"/>
              </a:rPr>
              <a:t>Conversão do resultado da regressão em conceito de elasticidade</a:t>
            </a:r>
          </a:p>
          <a:p>
            <a:pPr marL="457200" marR="0" lvl="0" indent="-355600" algn="l" rtl="0">
              <a:lnSpc>
                <a:spcPct val="100000"/>
              </a:lnSpc>
              <a:spcBef>
                <a:spcPts val="0"/>
              </a:spcBef>
              <a:spcAft>
                <a:spcPts val="0"/>
              </a:spcAft>
              <a:buClr>
                <a:schemeClr val="lt1"/>
              </a:buClr>
              <a:buSzPts val="2000"/>
              <a:buFont typeface="Archivo"/>
              <a:buAutoNum type="arabicPeriod"/>
            </a:pPr>
            <a:r>
              <a:rPr lang="pt-BR" sz="2000" b="1" dirty="0">
                <a:solidFill>
                  <a:srgbClr val="55FFBA"/>
                </a:solidFill>
                <a:latin typeface="Archivo"/>
                <a:ea typeface="Archivo"/>
                <a:cs typeface="Archivo"/>
                <a:sym typeface="Archivo"/>
              </a:rPr>
              <a:t> Quantificação dos resultados em termos financeiro</a:t>
            </a:r>
          </a:p>
        </p:txBody>
      </p:sp>
      <p:pic>
        <p:nvPicPr>
          <p:cNvPr id="143" name="Google Shape;143;p24"/>
          <p:cNvPicPr preferRelativeResize="0"/>
          <p:nvPr/>
        </p:nvPicPr>
        <p:blipFill rotWithShape="1">
          <a:blip r:embed="rId3">
            <a:alphaModFix/>
          </a:blip>
          <a:srcRect/>
          <a:stretch/>
        </p:blipFill>
        <p:spPr>
          <a:xfrm>
            <a:off x="6787850" y="4415176"/>
            <a:ext cx="1276150" cy="264825"/>
          </a:xfrm>
          <a:prstGeom prst="rect">
            <a:avLst/>
          </a:prstGeom>
          <a:noFill/>
          <a:ln>
            <a:noFill/>
          </a:ln>
        </p:spPr>
      </p:pic>
    </p:spTree>
    <p:extLst>
      <p:ext uri="{BB962C8B-B14F-4D97-AF65-F5344CB8AC3E}">
        <p14:creationId xmlns:p14="http://schemas.microsoft.com/office/powerpoint/2010/main" val="3357078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10C1E"/>
            </a:gs>
            <a:gs pos="100000">
              <a:srgbClr val="1F1F3A"/>
            </a:gs>
          </a:gsLst>
          <a:lin ang="18900044" scaled="0"/>
        </a:gradFill>
        <a:effectLst/>
      </p:bgPr>
    </p:bg>
    <p:spTree>
      <p:nvGrpSpPr>
        <p:cNvPr id="1" name="Shape 140"/>
        <p:cNvGrpSpPr/>
        <p:nvPr/>
      </p:nvGrpSpPr>
      <p:grpSpPr>
        <a:xfrm>
          <a:off x="0" y="0"/>
          <a:ext cx="0" cy="0"/>
          <a:chOff x="0" y="0"/>
          <a:chExt cx="0" cy="0"/>
        </a:xfrm>
      </p:grpSpPr>
      <p:sp>
        <p:nvSpPr>
          <p:cNvPr id="141" name="Google Shape;141;p24"/>
          <p:cNvSpPr txBox="1"/>
          <p:nvPr/>
        </p:nvSpPr>
        <p:spPr>
          <a:xfrm>
            <a:off x="972125" y="824550"/>
            <a:ext cx="6804900" cy="691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dirty="0">
                <a:solidFill>
                  <a:srgbClr val="FF4E00"/>
                </a:solidFill>
                <a:latin typeface="Archivo Narrow"/>
                <a:ea typeface="Archivo Narrow"/>
                <a:cs typeface="Archivo Narrow"/>
                <a:sym typeface="Archivo Narrow"/>
              </a:rPr>
              <a:t>Ciclo 07: </a:t>
            </a:r>
            <a:r>
              <a:rPr lang="pt-BR" sz="4000" b="1" dirty="0" err="1">
                <a:solidFill>
                  <a:srgbClr val="FF4E00"/>
                </a:solidFill>
                <a:latin typeface="Archivo Narrow"/>
                <a:ea typeface="Archivo Narrow"/>
                <a:cs typeface="Archivo Narrow"/>
                <a:sym typeface="Archivo Narrow"/>
              </a:rPr>
              <a:t>Deploy</a:t>
            </a:r>
            <a:r>
              <a:rPr lang="pt-BR" sz="4000" b="1" dirty="0">
                <a:solidFill>
                  <a:srgbClr val="FF4E00"/>
                </a:solidFill>
                <a:latin typeface="Archivo Narrow"/>
                <a:ea typeface="Archivo Narrow"/>
                <a:cs typeface="Archivo Narrow"/>
                <a:sym typeface="Archivo Narrow"/>
              </a:rPr>
              <a:t> com </a:t>
            </a:r>
            <a:r>
              <a:rPr lang="pt-BR" sz="4000" b="1" dirty="0" err="1">
                <a:solidFill>
                  <a:srgbClr val="FF4E00"/>
                </a:solidFill>
                <a:latin typeface="Archivo Narrow"/>
                <a:ea typeface="Archivo Narrow"/>
                <a:cs typeface="Archivo Narrow"/>
                <a:sym typeface="Archivo Narrow"/>
              </a:rPr>
              <a:t>Streamlit</a:t>
            </a:r>
            <a:endParaRPr sz="1500" b="0" i="0" u="none" strike="noStrike" cap="none" dirty="0">
              <a:solidFill>
                <a:srgbClr val="FF4E00"/>
              </a:solidFill>
              <a:latin typeface="Archivo"/>
              <a:ea typeface="Archivo"/>
              <a:cs typeface="Archivo"/>
              <a:sym typeface="Archivo"/>
            </a:endParaRPr>
          </a:p>
        </p:txBody>
      </p:sp>
      <p:pic>
        <p:nvPicPr>
          <p:cNvPr id="143" name="Google Shape;143;p24"/>
          <p:cNvPicPr preferRelativeResize="0"/>
          <p:nvPr/>
        </p:nvPicPr>
        <p:blipFill rotWithShape="1">
          <a:blip r:embed="rId3">
            <a:alphaModFix/>
          </a:blip>
          <a:srcRect/>
          <a:stretch/>
        </p:blipFill>
        <p:spPr>
          <a:xfrm>
            <a:off x="6787850" y="4415176"/>
            <a:ext cx="1276150" cy="264825"/>
          </a:xfrm>
          <a:prstGeom prst="rect">
            <a:avLst/>
          </a:prstGeom>
          <a:noFill/>
          <a:ln>
            <a:noFill/>
          </a:ln>
        </p:spPr>
      </p:pic>
      <p:sp>
        <p:nvSpPr>
          <p:cNvPr id="2" name="Google Shape;141;p24">
            <a:extLst>
              <a:ext uri="{FF2B5EF4-FFF2-40B4-BE49-F238E27FC236}">
                <a16:creationId xmlns:a16="http://schemas.microsoft.com/office/drawing/2014/main" id="{FE6BC64C-48DB-9EBF-7290-E2C1C5CA0A48}"/>
              </a:ext>
            </a:extLst>
          </p:cNvPr>
          <p:cNvSpPr txBox="1"/>
          <p:nvPr/>
        </p:nvSpPr>
        <p:spPr>
          <a:xfrm>
            <a:off x="972125" y="2769174"/>
            <a:ext cx="6804900" cy="691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dirty="0">
                <a:solidFill>
                  <a:srgbClr val="FF4E00"/>
                </a:solidFill>
                <a:latin typeface="Archivo Narrow"/>
                <a:ea typeface="Archivo Narrow"/>
                <a:cs typeface="Archivo Narrow"/>
                <a:sym typeface="Archivo Narrow"/>
              </a:rPr>
              <a:t>Ciclo 08: Projeto do Aluno</a:t>
            </a:r>
            <a:endParaRPr sz="1500" b="0" i="0" u="none" strike="noStrike" cap="none" dirty="0">
              <a:solidFill>
                <a:srgbClr val="FF4E00"/>
              </a:solidFill>
              <a:latin typeface="Archivo"/>
              <a:ea typeface="Archivo"/>
              <a:cs typeface="Archivo"/>
              <a:sym typeface="Archivo"/>
            </a:endParaRPr>
          </a:p>
        </p:txBody>
      </p:sp>
    </p:spTree>
    <p:extLst>
      <p:ext uri="{BB962C8B-B14F-4D97-AF65-F5344CB8AC3E}">
        <p14:creationId xmlns:p14="http://schemas.microsoft.com/office/powerpoint/2010/main" val="3969420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110C1E"/>
            </a:gs>
            <a:gs pos="100000">
              <a:srgbClr val="1F1F3A"/>
            </a:gs>
          </a:gsLst>
          <a:lin ang="18900044" scaled="0"/>
        </a:gradFill>
        <a:effectLst/>
      </p:bgPr>
    </p:bg>
    <p:spTree>
      <p:nvGrpSpPr>
        <p:cNvPr id="1" name="Shape 192"/>
        <p:cNvGrpSpPr/>
        <p:nvPr/>
      </p:nvGrpSpPr>
      <p:grpSpPr>
        <a:xfrm>
          <a:off x="0" y="0"/>
          <a:ext cx="0" cy="0"/>
          <a:chOff x="0" y="0"/>
          <a:chExt cx="0" cy="0"/>
        </a:xfrm>
      </p:grpSpPr>
      <p:sp>
        <p:nvSpPr>
          <p:cNvPr id="193" name="Google Shape;193;p31"/>
          <p:cNvSpPr txBox="1"/>
          <p:nvPr/>
        </p:nvSpPr>
        <p:spPr>
          <a:xfrm>
            <a:off x="986748" y="1632253"/>
            <a:ext cx="4235700" cy="2031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pt-BR" sz="4000" b="1" dirty="0">
                <a:solidFill>
                  <a:schemeClr val="lt1"/>
                </a:solidFill>
                <a:latin typeface="Archivo Narrow"/>
                <a:ea typeface="Archivo Narrow"/>
                <a:cs typeface="Archivo Narrow"/>
                <a:sym typeface="Archivo Narrow"/>
              </a:rPr>
              <a:t>4.</a:t>
            </a:r>
            <a:r>
              <a:rPr lang="pt-BR" sz="4000" b="1" dirty="0">
                <a:solidFill>
                  <a:srgbClr val="55FFBA"/>
                </a:solidFill>
                <a:latin typeface="Archivo Narrow"/>
                <a:ea typeface="Archivo Narrow"/>
                <a:cs typeface="Archivo Narrow"/>
                <a:sym typeface="Archivo Narrow"/>
              </a:rPr>
              <a:t> Prova de certificação</a:t>
            </a:r>
            <a:endParaRPr sz="4000" b="1" i="0" u="none" strike="noStrike" cap="none" dirty="0">
              <a:solidFill>
                <a:srgbClr val="55FFBA"/>
              </a:solidFill>
              <a:latin typeface="Archivo Narrow"/>
              <a:ea typeface="Archivo Narrow"/>
              <a:cs typeface="Archivo Narrow"/>
              <a:sym typeface="Archivo Narrow"/>
            </a:endParaRPr>
          </a:p>
        </p:txBody>
      </p:sp>
      <p:sp>
        <p:nvSpPr>
          <p:cNvPr id="194" name="Google Shape;194;p31"/>
          <p:cNvSpPr/>
          <p:nvPr/>
        </p:nvSpPr>
        <p:spPr>
          <a:xfrm>
            <a:off x="317675" y="2583103"/>
            <a:ext cx="570000" cy="65100"/>
          </a:xfrm>
          <a:prstGeom prst="rect">
            <a:avLst/>
          </a:prstGeom>
          <a:gradFill>
            <a:gsLst>
              <a:gs pos="0">
                <a:srgbClr val="1F1F3A"/>
              </a:gs>
              <a:gs pos="100000">
                <a:srgbClr val="FF4E0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5" name="Google Shape;195;p31"/>
          <p:cNvPicPr preferRelativeResize="0"/>
          <p:nvPr/>
        </p:nvPicPr>
        <p:blipFill rotWithShape="1">
          <a:blip r:embed="rId3">
            <a:alphaModFix/>
          </a:blip>
          <a:srcRect/>
          <a:stretch/>
        </p:blipFill>
        <p:spPr>
          <a:xfrm>
            <a:off x="1080000" y="4415176"/>
            <a:ext cx="1276150" cy="264825"/>
          </a:xfrm>
          <a:prstGeom prst="rect">
            <a:avLst/>
          </a:prstGeom>
          <a:noFill/>
          <a:ln>
            <a:noFill/>
          </a:ln>
        </p:spPr>
      </p:pic>
      <p:pic>
        <p:nvPicPr>
          <p:cNvPr id="196" name="Google Shape;196;p31"/>
          <p:cNvPicPr preferRelativeResize="0"/>
          <p:nvPr/>
        </p:nvPicPr>
        <p:blipFill rotWithShape="1">
          <a:blip r:embed="rId4">
            <a:alphaModFix/>
          </a:blip>
          <a:srcRect/>
          <a:stretch/>
        </p:blipFill>
        <p:spPr>
          <a:xfrm>
            <a:off x="5222448" y="1339746"/>
            <a:ext cx="3132249" cy="2552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110C1E"/>
            </a:gs>
            <a:gs pos="100000">
              <a:srgbClr val="1F1F3A"/>
            </a:gs>
          </a:gsLst>
          <a:lin ang="18900044" scaled="0"/>
        </a:gradFill>
        <a:effectLst/>
      </p:bgPr>
    </p:bg>
    <p:spTree>
      <p:nvGrpSpPr>
        <p:cNvPr id="1" name="Shape 215"/>
        <p:cNvGrpSpPr/>
        <p:nvPr/>
      </p:nvGrpSpPr>
      <p:grpSpPr>
        <a:xfrm>
          <a:off x="0" y="0"/>
          <a:ext cx="0" cy="0"/>
          <a:chOff x="0" y="0"/>
          <a:chExt cx="0" cy="0"/>
        </a:xfrm>
      </p:grpSpPr>
      <p:pic>
        <p:nvPicPr>
          <p:cNvPr id="216" name="Google Shape;216;p34"/>
          <p:cNvPicPr preferRelativeResize="0"/>
          <p:nvPr/>
        </p:nvPicPr>
        <p:blipFill rotWithShape="1">
          <a:blip r:embed="rId3">
            <a:alphaModFix/>
          </a:blip>
          <a:srcRect/>
          <a:stretch/>
        </p:blipFill>
        <p:spPr>
          <a:xfrm>
            <a:off x="5650" y="0"/>
            <a:ext cx="9132725" cy="5143500"/>
          </a:xfrm>
          <a:prstGeom prst="rect">
            <a:avLst/>
          </a:prstGeom>
          <a:noFill/>
          <a:ln>
            <a:noFill/>
          </a:ln>
        </p:spPr>
      </p:pic>
      <p:sp>
        <p:nvSpPr>
          <p:cNvPr id="217" name="Google Shape;217;p34"/>
          <p:cNvSpPr txBox="1"/>
          <p:nvPr/>
        </p:nvSpPr>
        <p:spPr>
          <a:xfrm>
            <a:off x="986743" y="1555800"/>
            <a:ext cx="3210600" cy="2031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a:solidFill>
                  <a:schemeClr val="lt1"/>
                </a:solidFill>
                <a:latin typeface="Archivo Narrow"/>
                <a:ea typeface="Archivo Narrow"/>
                <a:cs typeface="Archivo Narrow"/>
                <a:sym typeface="Archivo Narrow"/>
              </a:rPr>
              <a:t>Obrigad</a:t>
            </a:r>
            <a:r>
              <a:rPr lang="pt-BR" sz="4000" b="1">
                <a:solidFill>
                  <a:schemeClr val="lt1"/>
                </a:solidFill>
                <a:latin typeface="Archivo Narrow"/>
                <a:ea typeface="Archivo Narrow"/>
                <a:cs typeface="Archivo Narrow"/>
                <a:sym typeface="Archivo Narrow"/>
              </a:rPr>
              <a:t>o</a:t>
            </a:r>
            <a:r>
              <a:rPr lang="pt-BR" sz="4000" b="1" i="0" u="none" strike="noStrike" cap="none">
                <a:solidFill>
                  <a:schemeClr val="lt1"/>
                </a:solidFill>
                <a:latin typeface="Archivo Narrow"/>
                <a:ea typeface="Archivo Narrow"/>
                <a:cs typeface="Archivo Narrow"/>
                <a:sym typeface="Archivo Narrow"/>
              </a:rPr>
              <a:t>!</a:t>
            </a:r>
            <a:endParaRPr sz="4000" b="1" i="0" u="none" strike="noStrike" cap="none">
              <a:solidFill>
                <a:schemeClr val="lt1"/>
              </a:solidFill>
              <a:latin typeface="Archivo Narrow"/>
              <a:ea typeface="Archivo Narrow"/>
              <a:cs typeface="Archivo Narrow"/>
              <a:sym typeface="Archivo Narrow"/>
            </a:endParaRPr>
          </a:p>
          <a:p>
            <a:pPr marL="0" marR="0" lvl="0" indent="0" algn="l" rtl="0">
              <a:lnSpc>
                <a:spcPct val="100000"/>
              </a:lnSpc>
              <a:spcBef>
                <a:spcPts val="0"/>
              </a:spcBef>
              <a:spcAft>
                <a:spcPts val="0"/>
              </a:spcAft>
              <a:buClr>
                <a:srgbClr val="000000"/>
              </a:buClr>
              <a:buSzPts val="2000"/>
              <a:buFont typeface="Arial"/>
              <a:buNone/>
            </a:pPr>
            <a:r>
              <a:rPr lang="pt-BR" sz="2000" b="1">
                <a:solidFill>
                  <a:srgbClr val="FF4E00"/>
                </a:solidFill>
                <a:latin typeface="Archivo Narrow"/>
                <a:ea typeface="Archivo Narrow"/>
                <a:cs typeface="Archivo Narrow"/>
                <a:sym typeface="Archivo Narrow"/>
              </a:rPr>
              <a:t> Boas vindas</a:t>
            </a:r>
            <a:endParaRPr sz="1500" b="0" i="0" u="none" strike="noStrike" cap="none">
              <a:solidFill>
                <a:srgbClr val="55FFBA"/>
              </a:solidFill>
              <a:latin typeface="Archivo"/>
              <a:ea typeface="Archivo"/>
              <a:cs typeface="Archivo"/>
              <a:sym typeface="Archivo"/>
            </a:endParaRPr>
          </a:p>
        </p:txBody>
      </p:sp>
      <p:sp>
        <p:nvSpPr>
          <p:cNvPr id="218" name="Google Shape;218;p34"/>
          <p:cNvSpPr/>
          <p:nvPr/>
        </p:nvSpPr>
        <p:spPr>
          <a:xfrm>
            <a:off x="317675" y="2583103"/>
            <a:ext cx="570000" cy="65100"/>
          </a:xfrm>
          <a:prstGeom prst="rect">
            <a:avLst/>
          </a:prstGeom>
          <a:gradFill>
            <a:gsLst>
              <a:gs pos="0">
                <a:srgbClr val="1F1F3A"/>
              </a:gs>
              <a:gs pos="100000">
                <a:srgbClr val="FF4E0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9" name="Google Shape;219;p34"/>
          <p:cNvPicPr preferRelativeResize="0"/>
          <p:nvPr/>
        </p:nvPicPr>
        <p:blipFill rotWithShape="1">
          <a:blip r:embed="rId4">
            <a:alphaModFix/>
          </a:blip>
          <a:srcRect/>
          <a:stretch/>
        </p:blipFill>
        <p:spPr>
          <a:xfrm>
            <a:off x="1080000" y="4415176"/>
            <a:ext cx="1276150" cy="264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1F1F3A"/>
        </a:solidFill>
        <a:effectLst/>
      </p:bgPr>
    </p:bg>
    <p:spTree>
      <p:nvGrpSpPr>
        <p:cNvPr id="1" name="Shape 223"/>
        <p:cNvGrpSpPr/>
        <p:nvPr/>
      </p:nvGrpSpPr>
      <p:grpSpPr>
        <a:xfrm>
          <a:off x="0" y="0"/>
          <a:ext cx="0" cy="0"/>
          <a:chOff x="0" y="0"/>
          <a:chExt cx="0" cy="0"/>
        </a:xfrm>
      </p:grpSpPr>
      <p:pic>
        <p:nvPicPr>
          <p:cNvPr id="224" name="Google Shape;224;p35"/>
          <p:cNvPicPr preferRelativeResize="0"/>
          <p:nvPr/>
        </p:nvPicPr>
        <p:blipFill rotWithShape="1">
          <a:blip r:embed="rId3">
            <a:alphaModFix/>
          </a:blip>
          <a:srcRect t="15604"/>
          <a:stretch/>
        </p:blipFill>
        <p:spPr>
          <a:xfrm>
            <a:off x="0" y="0"/>
            <a:ext cx="9144003" cy="5143501"/>
          </a:xfrm>
          <a:prstGeom prst="rect">
            <a:avLst/>
          </a:prstGeom>
          <a:noFill/>
          <a:ln>
            <a:noFill/>
          </a:ln>
        </p:spPr>
      </p:pic>
      <p:pic>
        <p:nvPicPr>
          <p:cNvPr id="225" name="Google Shape;225;p35"/>
          <p:cNvPicPr preferRelativeResize="0"/>
          <p:nvPr/>
        </p:nvPicPr>
        <p:blipFill rotWithShape="1">
          <a:blip r:embed="rId4">
            <a:alphaModFix/>
          </a:blip>
          <a:srcRect/>
          <a:stretch/>
        </p:blipFill>
        <p:spPr>
          <a:xfrm>
            <a:off x="5650" y="0"/>
            <a:ext cx="9132707" cy="5143500"/>
          </a:xfrm>
          <a:prstGeom prst="rect">
            <a:avLst/>
          </a:prstGeom>
          <a:noFill/>
          <a:ln>
            <a:noFill/>
          </a:ln>
        </p:spPr>
      </p:pic>
      <p:pic>
        <p:nvPicPr>
          <p:cNvPr id="226" name="Google Shape;226;p35"/>
          <p:cNvPicPr preferRelativeResize="0"/>
          <p:nvPr/>
        </p:nvPicPr>
        <p:blipFill rotWithShape="1">
          <a:blip r:embed="rId5">
            <a:alphaModFix/>
          </a:blip>
          <a:srcRect/>
          <a:stretch/>
        </p:blipFill>
        <p:spPr>
          <a:xfrm>
            <a:off x="6787850" y="463501"/>
            <a:ext cx="1276150" cy="264825"/>
          </a:xfrm>
          <a:prstGeom prst="rect">
            <a:avLst/>
          </a:prstGeom>
          <a:noFill/>
          <a:ln>
            <a:noFill/>
          </a:ln>
        </p:spPr>
      </p:pic>
      <p:sp>
        <p:nvSpPr>
          <p:cNvPr id="227" name="Google Shape;227;p35"/>
          <p:cNvSpPr/>
          <p:nvPr/>
        </p:nvSpPr>
        <p:spPr>
          <a:xfrm flipH="1">
            <a:off x="317675" y="3748871"/>
            <a:ext cx="570000" cy="65100"/>
          </a:xfrm>
          <a:prstGeom prst="rect">
            <a:avLst/>
          </a:prstGeom>
          <a:gradFill>
            <a:gsLst>
              <a:gs pos="0">
                <a:srgbClr val="1F1F3A"/>
              </a:gs>
              <a:gs pos="100000">
                <a:srgbClr val="FF4E0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5"/>
          <p:cNvSpPr txBox="1"/>
          <p:nvPr/>
        </p:nvSpPr>
        <p:spPr>
          <a:xfrm>
            <a:off x="993904" y="3435668"/>
            <a:ext cx="2356200" cy="691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a:solidFill>
                  <a:srgbClr val="FF4E00"/>
                </a:solidFill>
                <a:latin typeface="Archivo Narrow"/>
                <a:ea typeface="Archivo Narrow"/>
                <a:cs typeface="Archivo Narrow"/>
                <a:sym typeface="Archivo Narrow"/>
              </a:rPr>
              <a:t>Título aqui</a:t>
            </a:r>
            <a:endParaRPr sz="1500" b="0" i="0" u="none" strike="noStrike" cap="none">
              <a:solidFill>
                <a:srgbClr val="FF4E00"/>
              </a:solidFill>
              <a:latin typeface="Archivo"/>
              <a:ea typeface="Archivo"/>
              <a:cs typeface="Archivo"/>
              <a:sym typeface="Archivo"/>
            </a:endParaRPr>
          </a:p>
        </p:txBody>
      </p:sp>
      <p:sp>
        <p:nvSpPr>
          <p:cNvPr id="229" name="Google Shape;229;p35"/>
          <p:cNvSpPr txBox="1"/>
          <p:nvPr/>
        </p:nvSpPr>
        <p:spPr>
          <a:xfrm>
            <a:off x="1173029" y="4127180"/>
            <a:ext cx="32409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pt-BR" sz="1500" b="0" i="0" u="none" strike="noStrike" cap="none">
                <a:solidFill>
                  <a:schemeClr val="lt1"/>
                </a:solidFill>
                <a:latin typeface="Archivo"/>
                <a:ea typeface="Archivo"/>
                <a:cs typeface="Archivo"/>
                <a:sym typeface="Archivo"/>
              </a:rPr>
              <a:t>Texto aqui texto aqui texto aqui texto aqui texto aqui texto aqui texto</a:t>
            </a:r>
            <a:endParaRPr sz="1500" b="0" i="0" u="none" strike="noStrike" cap="none">
              <a:solidFill>
                <a:schemeClr val="lt1"/>
              </a:solidFill>
              <a:latin typeface="Archivo"/>
              <a:ea typeface="Archivo"/>
              <a:cs typeface="Archivo"/>
              <a:sym typeface="Archiv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666666"/>
        </a:solidFill>
        <a:effectLst/>
      </p:bgPr>
    </p:bg>
    <p:spTree>
      <p:nvGrpSpPr>
        <p:cNvPr id="1" name="Shape 233"/>
        <p:cNvGrpSpPr/>
        <p:nvPr/>
      </p:nvGrpSpPr>
      <p:grpSpPr>
        <a:xfrm>
          <a:off x="0" y="0"/>
          <a:ext cx="0" cy="0"/>
          <a:chOff x="0" y="0"/>
          <a:chExt cx="0" cy="0"/>
        </a:xfrm>
      </p:grpSpPr>
      <p:pic>
        <p:nvPicPr>
          <p:cNvPr id="234" name="Google Shape;234;p36"/>
          <p:cNvPicPr preferRelativeResize="0"/>
          <p:nvPr/>
        </p:nvPicPr>
        <p:blipFill rotWithShape="1">
          <a:blip r:embed="rId3">
            <a:alphaModFix/>
          </a:blip>
          <a:srcRect/>
          <a:stretch/>
        </p:blipFill>
        <p:spPr>
          <a:xfrm>
            <a:off x="1080001" y="463512"/>
            <a:ext cx="1573274" cy="326497"/>
          </a:xfrm>
          <a:prstGeom prst="rect">
            <a:avLst/>
          </a:prstGeom>
          <a:noFill/>
          <a:ln>
            <a:noFill/>
          </a:ln>
        </p:spPr>
      </p:pic>
      <p:pic>
        <p:nvPicPr>
          <p:cNvPr id="235" name="Google Shape;235;p36"/>
          <p:cNvPicPr preferRelativeResize="0"/>
          <p:nvPr/>
        </p:nvPicPr>
        <p:blipFill rotWithShape="1">
          <a:blip r:embed="rId4">
            <a:alphaModFix/>
          </a:blip>
          <a:srcRect/>
          <a:stretch/>
        </p:blipFill>
        <p:spPr>
          <a:xfrm>
            <a:off x="1080000" y="3242073"/>
            <a:ext cx="1573350" cy="326500"/>
          </a:xfrm>
          <a:prstGeom prst="rect">
            <a:avLst/>
          </a:prstGeom>
          <a:noFill/>
          <a:ln>
            <a:noFill/>
          </a:ln>
        </p:spPr>
      </p:pic>
      <p:pic>
        <p:nvPicPr>
          <p:cNvPr id="236" name="Google Shape;236;p36"/>
          <p:cNvPicPr preferRelativeResize="0"/>
          <p:nvPr/>
        </p:nvPicPr>
        <p:blipFill rotWithShape="1">
          <a:blip r:embed="rId5">
            <a:alphaModFix/>
          </a:blip>
          <a:srcRect/>
          <a:stretch/>
        </p:blipFill>
        <p:spPr>
          <a:xfrm>
            <a:off x="1080000" y="2686358"/>
            <a:ext cx="1573228" cy="326500"/>
          </a:xfrm>
          <a:prstGeom prst="rect">
            <a:avLst/>
          </a:prstGeom>
          <a:noFill/>
          <a:ln>
            <a:noFill/>
          </a:ln>
        </p:spPr>
      </p:pic>
      <p:pic>
        <p:nvPicPr>
          <p:cNvPr id="237" name="Google Shape;237;p36"/>
          <p:cNvPicPr preferRelativeResize="0"/>
          <p:nvPr/>
        </p:nvPicPr>
        <p:blipFill rotWithShape="1">
          <a:blip r:embed="rId6">
            <a:alphaModFix/>
          </a:blip>
          <a:srcRect/>
          <a:stretch/>
        </p:blipFill>
        <p:spPr>
          <a:xfrm>
            <a:off x="1079976" y="1019224"/>
            <a:ext cx="1573274" cy="326497"/>
          </a:xfrm>
          <a:prstGeom prst="rect">
            <a:avLst/>
          </a:prstGeom>
          <a:noFill/>
          <a:ln>
            <a:noFill/>
          </a:ln>
        </p:spPr>
      </p:pic>
      <p:pic>
        <p:nvPicPr>
          <p:cNvPr id="238" name="Google Shape;238;p36"/>
          <p:cNvPicPr preferRelativeResize="0"/>
          <p:nvPr/>
        </p:nvPicPr>
        <p:blipFill rotWithShape="1">
          <a:blip r:embed="rId7">
            <a:alphaModFix/>
          </a:blip>
          <a:srcRect/>
          <a:stretch/>
        </p:blipFill>
        <p:spPr>
          <a:xfrm>
            <a:off x="1080001" y="2130647"/>
            <a:ext cx="1573274" cy="326497"/>
          </a:xfrm>
          <a:prstGeom prst="rect">
            <a:avLst/>
          </a:prstGeom>
          <a:noFill/>
          <a:ln>
            <a:noFill/>
          </a:ln>
        </p:spPr>
      </p:pic>
      <p:pic>
        <p:nvPicPr>
          <p:cNvPr id="239" name="Google Shape;239;p36"/>
          <p:cNvPicPr preferRelativeResize="0"/>
          <p:nvPr/>
        </p:nvPicPr>
        <p:blipFill rotWithShape="1">
          <a:blip r:embed="rId8">
            <a:alphaModFix/>
          </a:blip>
          <a:srcRect/>
          <a:stretch/>
        </p:blipFill>
        <p:spPr>
          <a:xfrm>
            <a:off x="1080001" y="1574935"/>
            <a:ext cx="1573274" cy="326497"/>
          </a:xfrm>
          <a:prstGeom prst="rect">
            <a:avLst/>
          </a:prstGeom>
          <a:noFill/>
          <a:ln>
            <a:noFill/>
          </a:ln>
        </p:spPr>
      </p:pic>
      <p:pic>
        <p:nvPicPr>
          <p:cNvPr id="240" name="Google Shape;240;p36"/>
          <p:cNvPicPr preferRelativeResize="0"/>
          <p:nvPr/>
        </p:nvPicPr>
        <p:blipFill rotWithShape="1">
          <a:blip r:embed="rId9">
            <a:alphaModFix/>
          </a:blip>
          <a:srcRect/>
          <a:stretch/>
        </p:blipFill>
        <p:spPr>
          <a:xfrm>
            <a:off x="1080001" y="3797788"/>
            <a:ext cx="1573274" cy="326497"/>
          </a:xfrm>
          <a:prstGeom prst="rect">
            <a:avLst/>
          </a:prstGeom>
          <a:noFill/>
          <a:ln>
            <a:noFill/>
          </a:ln>
        </p:spPr>
      </p:pic>
      <p:pic>
        <p:nvPicPr>
          <p:cNvPr id="241" name="Google Shape;241;p36"/>
          <p:cNvPicPr preferRelativeResize="0"/>
          <p:nvPr/>
        </p:nvPicPr>
        <p:blipFill rotWithShape="1">
          <a:blip r:embed="rId10">
            <a:alphaModFix/>
          </a:blip>
          <a:srcRect/>
          <a:stretch/>
        </p:blipFill>
        <p:spPr>
          <a:xfrm>
            <a:off x="1080001" y="4353499"/>
            <a:ext cx="1573274" cy="326497"/>
          </a:xfrm>
          <a:prstGeom prst="rect">
            <a:avLst/>
          </a:prstGeom>
          <a:noFill/>
          <a:ln>
            <a:noFill/>
          </a:ln>
        </p:spPr>
      </p:pic>
      <p:pic>
        <p:nvPicPr>
          <p:cNvPr id="242" name="Google Shape;242;p36"/>
          <p:cNvPicPr preferRelativeResize="0"/>
          <p:nvPr/>
        </p:nvPicPr>
        <p:blipFill rotWithShape="1">
          <a:blip r:embed="rId11">
            <a:alphaModFix/>
          </a:blip>
          <a:srcRect/>
          <a:stretch/>
        </p:blipFill>
        <p:spPr>
          <a:xfrm>
            <a:off x="3344680" y="463511"/>
            <a:ext cx="2310646" cy="223388"/>
          </a:xfrm>
          <a:prstGeom prst="rect">
            <a:avLst/>
          </a:prstGeom>
          <a:noFill/>
          <a:ln>
            <a:noFill/>
          </a:ln>
        </p:spPr>
      </p:pic>
      <p:pic>
        <p:nvPicPr>
          <p:cNvPr id="243" name="Google Shape;243;p36"/>
          <p:cNvPicPr preferRelativeResize="0"/>
          <p:nvPr/>
        </p:nvPicPr>
        <p:blipFill rotWithShape="1">
          <a:blip r:embed="rId12">
            <a:alphaModFix/>
          </a:blip>
          <a:srcRect/>
          <a:stretch/>
        </p:blipFill>
        <p:spPr>
          <a:xfrm>
            <a:off x="3344680" y="3315725"/>
            <a:ext cx="2310646" cy="223388"/>
          </a:xfrm>
          <a:prstGeom prst="rect">
            <a:avLst/>
          </a:prstGeom>
          <a:noFill/>
          <a:ln>
            <a:noFill/>
          </a:ln>
        </p:spPr>
      </p:pic>
      <p:pic>
        <p:nvPicPr>
          <p:cNvPr id="244" name="Google Shape;244;p36"/>
          <p:cNvPicPr preferRelativeResize="0"/>
          <p:nvPr/>
        </p:nvPicPr>
        <p:blipFill rotWithShape="1">
          <a:blip r:embed="rId13">
            <a:alphaModFix/>
          </a:blip>
          <a:srcRect/>
          <a:stretch/>
        </p:blipFill>
        <p:spPr>
          <a:xfrm>
            <a:off x="3344680" y="3886168"/>
            <a:ext cx="2310646" cy="223388"/>
          </a:xfrm>
          <a:prstGeom prst="rect">
            <a:avLst/>
          </a:prstGeom>
          <a:noFill/>
          <a:ln>
            <a:noFill/>
          </a:ln>
        </p:spPr>
      </p:pic>
      <p:pic>
        <p:nvPicPr>
          <p:cNvPr id="245" name="Google Shape;245;p36"/>
          <p:cNvPicPr preferRelativeResize="0"/>
          <p:nvPr/>
        </p:nvPicPr>
        <p:blipFill rotWithShape="1">
          <a:blip r:embed="rId14">
            <a:alphaModFix/>
          </a:blip>
          <a:srcRect/>
          <a:stretch/>
        </p:blipFill>
        <p:spPr>
          <a:xfrm>
            <a:off x="3344680" y="4456611"/>
            <a:ext cx="2310646" cy="223388"/>
          </a:xfrm>
          <a:prstGeom prst="rect">
            <a:avLst/>
          </a:prstGeom>
          <a:noFill/>
          <a:ln>
            <a:noFill/>
          </a:ln>
        </p:spPr>
      </p:pic>
      <p:pic>
        <p:nvPicPr>
          <p:cNvPr id="246" name="Google Shape;246;p36"/>
          <p:cNvPicPr preferRelativeResize="0"/>
          <p:nvPr/>
        </p:nvPicPr>
        <p:blipFill rotWithShape="1">
          <a:blip r:embed="rId15">
            <a:alphaModFix/>
          </a:blip>
          <a:srcRect/>
          <a:stretch/>
        </p:blipFill>
        <p:spPr>
          <a:xfrm>
            <a:off x="3344680" y="1033954"/>
            <a:ext cx="2310646" cy="223388"/>
          </a:xfrm>
          <a:prstGeom prst="rect">
            <a:avLst/>
          </a:prstGeom>
          <a:noFill/>
          <a:ln>
            <a:noFill/>
          </a:ln>
        </p:spPr>
      </p:pic>
      <p:pic>
        <p:nvPicPr>
          <p:cNvPr id="247" name="Google Shape;247;p36"/>
          <p:cNvPicPr preferRelativeResize="0"/>
          <p:nvPr/>
        </p:nvPicPr>
        <p:blipFill rotWithShape="1">
          <a:blip r:embed="rId16">
            <a:alphaModFix/>
          </a:blip>
          <a:srcRect/>
          <a:stretch/>
        </p:blipFill>
        <p:spPr>
          <a:xfrm>
            <a:off x="3344680" y="2174839"/>
            <a:ext cx="2310646" cy="223388"/>
          </a:xfrm>
          <a:prstGeom prst="rect">
            <a:avLst/>
          </a:prstGeom>
          <a:noFill/>
          <a:ln>
            <a:noFill/>
          </a:ln>
        </p:spPr>
      </p:pic>
      <p:pic>
        <p:nvPicPr>
          <p:cNvPr id="248" name="Google Shape;248;p36"/>
          <p:cNvPicPr preferRelativeResize="0"/>
          <p:nvPr/>
        </p:nvPicPr>
        <p:blipFill rotWithShape="1">
          <a:blip r:embed="rId17">
            <a:alphaModFix/>
          </a:blip>
          <a:srcRect/>
          <a:stretch/>
        </p:blipFill>
        <p:spPr>
          <a:xfrm>
            <a:off x="3344680" y="2745282"/>
            <a:ext cx="2310646" cy="223388"/>
          </a:xfrm>
          <a:prstGeom prst="rect">
            <a:avLst/>
          </a:prstGeom>
          <a:noFill/>
          <a:ln>
            <a:noFill/>
          </a:ln>
        </p:spPr>
      </p:pic>
      <p:pic>
        <p:nvPicPr>
          <p:cNvPr id="249" name="Google Shape;249;p36"/>
          <p:cNvPicPr preferRelativeResize="0"/>
          <p:nvPr/>
        </p:nvPicPr>
        <p:blipFill rotWithShape="1">
          <a:blip r:embed="rId18">
            <a:alphaModFix/>
          </a:blip>
          <a:srcRect/>
          <a:stretch/>
        </p:blipFill>
        <p:spPr>
          <a:xfrm>
            <a:off x="3344680" y="1604397"/>
            <a:ext cx="2310646" cy="223388"/>
          </a:xfrm>
          <a:prstGeom prst="rect">
            <a:avLst/>
          </a:prstGeom>
          <a:noFill/>
          <a:ln>
            <a:noFill/>
          </a:ln>
        </p:spPr>
      </p:pic>
      <p:sp>
        <p:nvSpPr>
          <p:cNvPr id="250" name="Google Shape;250;p36"/>
          <p:cNvSpPr txBox="1"/>
          <p:nvPr/>
        </p:nvSpPr>
        <p:spPr>
          <a:xfrm>
            <a:off x="6304500" y="463500"/>
            <a:ext cx="17595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chemeClr val="lt1"/>
                </a:solidFill>
                <a:latin typeface="Archivo Black"/>
                <a:ea typeface="Archivo Black"/>
                <a:cs typeface="Archivo Black"/>
                <a:sym typeface="Archivo Black"/>
              </a:rPr>
              <a:t>Fonte: </a:t>
            </a:r>
            <a:endParaRPr sz="1400" b="0" i="0" u="none" strike="noStrike" cap="none">
              <a:solidFill>
                <a:schemeClr val="lt1"/>
              </a:solidFill>
              <a:latin typeface="Archivo Black"/>
              <a:ea typeface="Archivo Black"/>
              <a:cs typeface="Archivo Black"/>
              <a:sym typeface="Archivo Black"/>
            </a:endParaRPr>
          </a:p>
          <a:p>
            <a:pPr marL="457200" marR="0" lvl="0" indent="-317500" algn="l" rtl="0">
              <a:lnSpc>
                <a:spcPct val="100000"/>
              </a:lnSpc>
              <a:spcBef>
                <a:spcPts val="0"/>
              </a:spcBef>
              <a:spcAft>
                <a:spcPts val="0"/>
              </a:spcAft>
              <a:buClr>
                <a:schemeClr val="lt1"/>
              </a:buClr>
              <a:buSzPts val="1400"/>
              <a:buFont typeface="Archivo Black"/>
              <a:buChar char="-"/>
            </a:pPr>
            <a:r>
              <a:rPr lang="pt-BR" sz="1400" b="0" i="0" u="none" strike="noStrike" cap="none">
                <a:solidFill>
                  <a:schemeClr val="lt1"/>
                </a:solidFill>
                <a:latin typeface="Archivo Black"/>
                <a:ea typeface="Archivo Black"/>
                <a:cs typeface="Archivo Black"/>
                <a:sym typeface="Archivo Black"/>
              </a:rPr>
              <a:t>Archivo</a:t>
            </a:r>
            <a:endParaRPr sz="1400" b="0" i="0" u="none" strike="noStrike" cap="none">
              <a:solidFill>
                <a:schemeClr val="lt1"/>
              </a:solidFill>
              <a:latin typeface="Archivo Black"/>
              <a:ea typeface="Archivo Black"/>
              <a:cs typeface="Archivo Black"/>
              <a:sym typeface="Archivo Black"/>
            </a:endParaRPr>
          </a:p>
          <a:p>
            <a:pPr marL="457200" marR="0" lvl="0" indent="-317500" algn="l" rtl="0">
              <a:lnSpc>
                <a:spcPct val="100000"/>
              </a:lnSpc>
              <a:spcBef>
                <a:spcPts val="0"/>
              </a:spcBef>
              <a:spcAft>
                <a:spcPts val="0"/>
              </a:spcAft>
              <a:buClr>
                <a:schemeClr val="lt1"/>
              </a:buClr>
              <a:buSzPts val="1400"/>
              <a:buFont typeface="Archivo Narrow"/>
              <a:buChar char="-"/>
            </a:pPr>
            <a:r>
              <a:rPr lang="pt-BR" sz="1400" b="1" i="0" u="none" strike="noStrike" cap="none">
                <a:solidFill>
                  <a:schemeClr val="lt1"/>
                </a:solidFill>
                <a:latin typeface="Archivo Narrow"/>
                <a:ea typeface="Archivo Narrow"/>
                <a:cs typeface="Archivo Narrow"/>
                <a:sym typeface="Archivo Narrow"/>
              </a:rPr>
              <a:t>Archivo Narrow</a:t>
            </a:r>
            <a:endParaRPr sz="1400" b="1" i="0" u="none" strike="noStrike" cap="none">
              <a:solidFill>
                <a:schemeClr val="lt1"/>
              </a:solidFill>
              <a:latin typeface="Archivo Narrow"/>
              <a:ea typeface="Archivo Narrow"/>
              <a:cs typeface="Archivo Narrow"/>
              <a:sym typeface="Archivo Narrow"/>
            </a:endParaRPr>
          </a:p>
        </p:txBody>
      </p:sp>
      <p:sp>
        <p:nvSpPr>
          <p:cNvPr id="251" name="Google Shape;251;p36"/>
          <p:cNvSpPr txBox="1"/>
          <p:nvPr/>
        </p:nvSpPr>
        <p:spPr>
          <a:xfrm>
            <a:off x="6304500" y="1505425"/>
            <a:ext cx="1759500" cy="2555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chemeClr val="lt1"/>
                </a:solidFill>
                <a:latin typeface="Archivo Black"/>
                <a:ea typeface="Archivo Black"/>
                <a:cs typeface="Archivo Black"/>
                <a:sym typeface="Archivo Black"/>
              </a:rPr>
              <a:t>Cores:</a:t>
            </a:r>
            <a:endParaRPr sz="1400" b="0" i="0" u="none" strike="noStrike" cap="none">
              <a:solidFill>
                <a:schemeClr val="lt1"/>
              </a:solidFill>
              <a:latin typeface="Archivo Black"/>
              <a:ea typeface="Archivo Black"/>
              <a:cs typeface="Archivo Black"/>
              <a:sym typeface="Archivo Black"/>
            </a:endParaRPr>
          </a:p>
          <a:p>
            <a:pPr marL="457200" marR="0" lvl="0" indent="-317500" algn="l" rtl="0">
              <a:lnSpc>
                <a:spcPct val="100000"/>
              </a:lnSpc>
              <a:spcBef>
                <a:spcPts val="0"/>
              </a:spcBef>
              <a:spcAft>
                <a:spcPts val="0"/>
              </a:spcAft>
              <a:buClr>
                <a:schemeClr val="lt1"/>
              </a:buClr>
              <a:buSzPts val="1400"/>
              <a:buFont typeface="Archivo Black"/>
              <a:buChar char="-"/>
            </a:pPr>
            <a:r>
              <a:rPr lang="pt-BR" sz="1400" b="0" i="0" u="none" strike="noStrike" cap="none">
                <a:solidFill>
                  <a:schemeClr val="lt1"/>
                </a:solidFill>
                <a:latin typeface="Archivo Black"/>
                <a:ea typeface="Archivo Black"/>
                <a:cs typeface="Archivo Black"/>
                <a:sym typeface="Archivo Black"/>
              </a:rPr>
              <a:t>#110c1e</a:t>
            </a:r>
            <a:endParaRPr sz="1400" b="0" i="0" u="none" strike="noStrike" cap="none">
              <a:solidFill>
                <a:schemeClr val="lt1"/>
              </a:solidFill>
              <a:latin typeface="Archivo Black"/>
              <a:ea typeface="Archivo Black"/>
              <a:cs typeface="Archivo Black"/>
              <a:sym typeface="Archivo Black"/>
            </a:endParaRPr>
          </a:p>
          <a:p>
            <a:pPr marL="457200" marR="0" lvl="0" indent="-317500" algn="l" rtl="0">
              <a:lnSpc>
                <a:spcPct val="100000"/>
              </a:lnSpc>
              <a:spcBef>
                <a:spcPts val="0"/>
              </a:spcBef>
              <a:spcAft>
                <a:spcPts val="0"/>
              </a:spcAft>
              <a:buClr>
                <a:schemeClr val="lt1"/>
              </a:buClr>
              <a:buSzPts val="1400"/>
              <a:buFont typeface="Archivo Black"/>
              <a:buChar char="-"/>
            </a:pPr>
            <a:r>
              <a:rPr lang="pt-BR" sz="1400" b="0" i="0" u="none" strike="noStrike" cap="none">
                <a:solidFill>
                  <a:schemeClr val="lt1"/>
                </a:solidFill>
                <a:latin typeface="Archivo Black"/>
                <a:ea typeface="Archivo Black"/>
                <a:cs typeface="Archivo Black"/>
                <a:sym typeface="Archivo Black"/>
              </a:rPr>
              <a:t>#171528</a:t>
            </a:r>
            <a:endParaRPr sz="1400" b="0" i="0" u="none" strike="noStrike" cap="none">
              <a:solidFill>
                <a:schemeClr val="lt1"/>
              </a:solidFill>
              <a:latin typeface="Archivo Black"/>
              <a:ea typeface="Archivo Black"/>
              <a:cs typeface="Archivo Black"/>
              <a:sym typeface="Archivo Black"/>
            </a:endParaRPr>
          </a:p>
          <a:p>
            <a:pPr marL="457200" marR="0" lvl="0" indent="-317500" algn="l" rtl="0">
              <a:lnSpc>
                <a:spcPct val="100000"/>
              </a:lnSpc>
              <a:spcBef>
                <a:spcPts val="0"/>
              </a:spcBef>
              <a:spcAft>
                <a:spcPts val="0"/>
              </a:spcAft>
              <a:buClr>
                <a:schemeClr val="lt1"/>
              </a:buClr>
              <a:buSzPts val="1400"/>
              <a:buFont typeface="Archivo Black"/>
              <a:buChar char="-"/>
            </a:pPr>
            <a:r>
              <a:rPr lang="pt-BR" sz="1400" b="0" i="0" u="none" strike="noStrike" cap="none">
                <a:solidFill>
                  <a:schemeClr val="lt1"/>
                </a:solidFill>
                <a:latin typeface="Archivo Black"/>
                <a:ea typeface="Archivo Black"/>
                <a:cs typeface="Archivo Black"/>
                <a:sym typeface="Archivo Black"/>
              </a:rPr>
              <a:t>#1f1f3a</a:t>
            </a:r>
            <a:endParaRPr sz="1400" b="0" i="0" u="none" strike="noStrike" cap="none">
              <a:solidFill>
                <a:schemeClr val="lt1"/>
              </a:solidFill>
              <a:latin typeface="Archivo Black"/>
              <a:ea typeface="Archivo Black"/>
              <a:cs typeface="Archivo Black"/>
              <a:sym typeface="Archivo Black"/>
            </a:endParaRPr>
          </a:p>
          <a:p>
            <a:pPr marL="457200" marR="0" lvl="0" indent="-317500" algn="l" rtl="0">
              <a:lnSpc>
                <a:spcPct val="100000"/>
              </a:lnSpc>
              <a:spcBef>
                <a:spcPts val="0"/>
              </a:spcBef>
              <a:spcAft>
                <a:spcPts val="0"/>
              </a:spcAft>
              <a:buClr>
                <a:schemeClr val="lt1"/>
              </a:buClr>
              <a:buSzPts val="1400"/>
              <a:buFont typeface="Archivo Black"/>
              <a:buChar char="-"/>
            </a:pPr>
            <a:r>
              <a:rPr lang="pt-BR" sz="1400" b="0" i="0" u="none" strike="noStrike" cap="none">
                <a:solidFill>
                  <a:schemeClr val="lt1"/>
                </a:solidFill>
                <a:latin typeface="Archivo Black"/>
                <a:ea typeface="Archivo Black"/>
                <a:cs typeface="Archivo Black"/>
                <a:sym typeface="Archivo Black"/>
              </a:rPr>
              <a:t>#ff4e00</a:t>
            </a:r>
            <a:endParaRPr sz="1400" b="0" i="0" u="none" strike="noStrike" cap="none">
              <a:solidFill>
                <a:schemeClr val="lt1"/>
              </a:solidFill>
              <a:latin typeface="Archivo Black"/>
              <a:ea typeface="Archivo Black"/>
              <a:cs typeface="Archivo Black"/>
              <a:sym typeface="Archivo Black"/>
            </a:endParaRPr>
          </a:p>
          <a:p>
            <a:pPr marL="457200" marR="0" lvl="0" indent="-317500" algn="l" rtl="0">
              <a:lnSpc>
                <a:spcPct val="100000"/>
              </a:lnSpc>
              <a:spcBef>
                <a:spcPts val="0"/>
              </a:spcBef>
              <a:spcAft>
                <a:spcPts val="0"/>
              </a:spcAft>
              <a:buClr>
                <a:schemeClr val="lt1"/>
              </a:buClr>
              <a:buSzPts val="1400"/>
              <a:buFont typeface="Archivo Black"/>
              <a:buChar char="-"/>
            </a:pPr>
            <a:r>
              <a:rPr lang="pt-BR" sz="1400" b="0" i="0" u="none" strike="noStrike" cap="none">
                <a:solidFill>
                  <a:schemeClr val="lt1"/>
                </a:solidFill>
                <a:latin typeface="Archivo Black"/>
                <a:ea typeface="Archivo Black"/>
                <a:cs typeface="Archivo Black"/>
                <a:sym typeface="Archivo Black"/>
              </a:rPr>
              <a:t>#ff6700</a:t>
            </a:r>
            <a:endParaRPr sz="1400" b="0" i="0" u="none" strike="noStrike" cap="none">
              <a:solidFill>
                <a:schemeClr val="lt1"/>
              </a:solidFill>
              <a:latin typeface="Archivo Black"/>
              <a:ea typeface="Archivo Black"/>
              <a:cs typeface="Archivo Black"/>
              <a:sym typeface="Archivo Black"/>
            </a:endParaRPr>
          </a:p>
          <a:p>
            <a:pPr marL="457200" marR="0" lvl="0" indent="-317500" algn="l" rtl="0">
              <a:lnSpc>
                <a:spcPct val="100000"/>
              </a:lnSpc>
              <a:spcBef>
                <a:spcPts val="0"/>
              </a:spcBef>
              <a:spcAft>
                <a:spcPts val="0"/>
              </a:spcAft>
              <a:buClr>
                <a:schemeClr val="lt1"/>
              </a:buClr>
              <a:buSzPts val="1400"/>
              <a:buFont typeface="Archivo Black"/>
              <a:buChar char="-"/>
            </a:pPr>
            <a:r>
              <a:rPr lang="pt-BR" sz="1400" b="0" i="0" u="none" strike="noStrike" cap="none">
                <a:solidFill>
                  <a:schemeClr val="lt1"/>
                </a:solidFill>
                <a:latin typeface="Archivo Black"/>
                <a:ea typeface="Archivo Black"/>
                <a:cs typeface="Archivo Black"/>
                <a:sym typeface="Archivo Black"/>
              </a:rPr>
              <a:t>#ff8500 </a:t>
            </a:r>
            <a:endParaRPr sz="1400" b="0" i="0" u="none" strike="noStrike" cap="none">
              <a:solidFill>
                <a:schemeClr val="lt1"/>
              </a:solidFill>
              <a:latin typeface="Archivo Black"/>
              <a:ea typeface="Archivo Black"/>
              <a:cs typeface="Archivo Black"/>
              <a:sym typeface="Archivo Black"/>
            </a:endParaRPr>
          </a:p>
          <a:p>
            <a:pPr marL="457200" marR="0" lvl="0" indent="-317500" algn="l" rtl="0">
              <a:lnSpc>
                <a:spcPct val="100000"/>
              </a:lnSpc>
              <a:spcBef>
                <a:spcPts val="0"/>
              </a:spcBef>
              <a:spcAft>
                <a:spcPts val="0"/>
              </a:spcAft>
              <a:buClr>
                <a:schemeClr val="lt1"/>
              </a:buClr>
              <a:buSzPts val="1400"/>
              <a:buFont typeface="Archivo Black"/>
              <a:buChar char="-"/>
            </a:pPr>
            <a:r>
              <a:rPr lang="pt-BR" sz="1400" b="0" i="0" u="none" strike="noStrike" cap="none">
                <a:solidFill>
                  <a:schemeClr val="lt1"/>
                </a:solidFill>
                <a:latin typeface="Archivo Black"/>
                <a:ea typeface="Archivo Black"/>
                <a:cs typeface="Archivo Black"/>
                <a:sym typeface="Archivo Black"/>
              </a:rPr>
              <a:t>#55ffba</a:t>
            </a:r>
            <a:endParaRPr sz="1400" b="0" i="0" u="none" strike="noStrike" cap="none">
              <a:solidFill>
                <a:schemeClr val="lt1"/>
              </a:solidFill>
              <a:latin typeface="Archivo Black"/>
              <a:ea typeface="Archivo Black"/>
              <a:cs typeface="Archivo Black"/>
              <a:sym typeface="Archivo Black"/>
            </a:endParaRPr>
          </a:p>
          <a:p>
            <a:pPr marL="457200" marR="0" lvl="0" indent="-317500" algn="l" rtl="0">
              <a:lnSpc>
                <a:spcPct val="100000"/>
              </a:lnSpc>
              <a:spcBef>
                <a:spcPts val="0"/>
              </a:spcBef>
              <a:spcAft>
                <a:spcPts val="0"/>
              </a:spcAft>
              <a:buClr>
                <a:schemeClr val="lt1"/>
              </a:buClr>
              <a:buSzPts val="1400"/>
              <a:buFont typeface="Archivo Black"/>
              <a:buChar char="-"/>
            </a:pPr>
            <a:r>
              <a:rPr lang="pt-BR" sz="1400" b="0" i="0" u="none" strike="noStrike" cap="none">
                <a:solidFill>
                  <a:schemeClr val="lt1"/>
                </a:solidFill>
                <a:latin typeface="Archivo Black"/>
                <a:ea typeface="Archivo Black"/>
                <a:cs typeface="Archivo Black"/>
                <a:sym typeface="Archivo Black"/>
              </a:rPr>
              <a:t>#a9ffd8</a:t>
            </a:r>
            <a:endParaRPr sz="1400" b="0" i="0" u="none" strike="noStrike" cap="none">
              <a:solidFill>
                <a:schemeClr val="lt1"/>
              </a:solidFill>
              <a:latin typeface="Archivo Black"/>
              <a:ea typeface="Archivo Black"/>
              <a:cs typeface="Archivo Black"/>
              <a:sym typeface="Archivo Black"/>
            </a:endParaRPr>
          </a:p>
          <a:p>
            <a:pPr marL="457200" marR="0" lvl="0" indent="-317500" algn="l" rtl="0">
              <a:lnSpc>
                <a:spcPct val="100000"/>
              </a:lnSpc>
              <a:spcBef>
                <a:spcPts val="0"/>
              </a:spcBef>
              <a:spcAft>
                <a:spcPts val="0"/>
              </a:spcAft>
              <a:buClr>
                <a:schemeClr val="lt1"/>
              </a:buClr>
              <a:buSzPts val="1400"/>
              <a:buFont typeface="Archivo Black"/>
              <a:buChar char="-"/>
            </a:pPr>
            <a:r>
              <a:rPr lang="pt-BR" sz="1400" b="0" i="0" u="none" strike="noStrike" cap="none">
                <a:solidFill>
                  <a:schemeClr val="lt1"/>
                </a:solidFill>
                <a:latin typeface="Archivo Black"/>
                <a:ea typeface="Archivo Black"/>
                <a:cs typeface="Archivo Black"/>
                <a:sym typeface="Archivo Black"/>
              </a:rPr>
              <a:t>#ffffff</a:t>
            </a:r>
            <a:endParaRPr sz="1400" b="0" i="0" u="none" strike="noStrike" cap="none">
              <a:solidFill>
                <a:schemeClr val="lt1"/>
              </a:solidFill>
              <a:latin typeface="Archivo Black"/>
              <a:ea typeface="Archivo Black"/>
              <a:cs typeface="Archivo Black"/>
              <a:sym typeface="Archivo Black"/>
            </a:endParaRPr>
          </a:p>
          <a:p>
            <a:pPr marL="457200" marR="0" lvl="0" indent="-317500" algn="l" rtl="0">
              <a:lnSpc>
                <a:spcPct val="100000"/>
              </a:lnSpc>
              <a:spcBef>
                <a:spcPts val="0"/>
              </a:spcBef>
              <a:spcAft>
                <a:spcPts val="0"/>
              </a:spcAft>
              <a:buClr>
                <a:schemeClr val="lt1"/>
              </a:buClr>
              <a:buSzPts val="1400"/>
              <a:buFont typeface="Archivo Black"/>
              <a:buChar char="-"/>
            </a:pPr>
            <a:r>
              <a:rPr lang="pt-BR" sz="1400" b="0" i="0" u="none" strike="noStrike" cap="none">
                <a:solidFill>
                  <a:schemeClr val="lt1"/>
                </a:solidFill>
                <a:latin typeface="Archivo Black"/>
                <a:ea typeface="Archivo Black"/>
                <a:cs typeface="Archivo Black"/>
                <a:sym typeface="Archivo Black"/>
              </a:rPr>
              <a:t>#090611</a:t>
            </a:r>
            <a:endParaRPr sz="1400" b="0" i="0" u="none" strike="noStrike" cap="none">
              <a:solidFill>
                <a:schemeClr val="lt1"/>
              </a:solidFill>
              <a:latin typeface="Archivo Black"/>
              <a:ea typeface="Archivo Black"/>
              <a:cs typeface="Archivo Black"/>
              <a:sym typeface="Archivo Black"/>
            </a:endParaRPr>
          </a:p>
        </p:txBody>
      </p:sp>
      <p:sp>
        <p:nvSpPr>
          <p:cNvPr id="252" name="Google Shape;252;p36"/>
          <p:cNvSpPr/>
          <p:nvPr/>
        </p:nvSpPr>
        <p:spPr>
          <a:xfrm>
            <a:off x="7935000" y="1848568"/>
            <a:ext cx="129000" cy="129000"/>
          </a:xfrm>
          <a:prstGeom prst="rect">
            <a:avLst/>
          </a:prstGeom>
          <a:solidFill>
            <a:srgbClr val="110C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36"/>
          <p:cNvSpPr/>
          <p:nvPr/>
        </p:nvSpPr>
        <p:spPr>
          <a:xfrm>
            <a:off x="7935000" y="2063721"/>
            <a:ext cx="129000" cy="129000"/>
          </a:xfrm>
          <a:prstGeom prst="rect">
            <a:avLst/>
          </a:prstGeom>
          <a:solidFill>
            <a:srgbClr val="17152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36"/>
          <p:cNvSpPr/>
          <p:nvPr/>
        </p:nvSpPr>
        <p:spPr>
          <a:xfrm>
            <a:off x="7935000" y="2278875"/>
            <a:ext cx="129000" cy="129000"/>
          </a:xfrm>
          <a:prstGeom prst="rect">
            <a:avLst/>
          </a:prstGeom>
          <a:solidFill>
            <a:srgbClr val="1F1F3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36"/>
          <p:cNvSpPr/>
          <p:nvPr/>
        </p:nvSpPr>
        <p:spPr>
          <a:xfrm>
            <a:off x="7935000" y="2494028"/>
            <a:ext cx="129000" cy="129000"/>
          </a:xfrm>
          <a:prstGeom prst="rect">
            <a:avLst/>
          </a:prstGeom>
          <a:solidFill>
            <a:srgbClr val="FF4E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36"/>
          <p:cNvSpPr/>
          <p:nvPr/>
        </p:nvSpPr>
        <p:spPr>
          <a:xfrm>
            <a:off x="7935000" y="2709182"/>
            <a:ext cx="129000" cy="129000"/>
          </a:xfrm>
          <a:prstGeom prst="rect">
            <a:avLst/>
          </a:prstGeom>
          <a:solidFill>
            <a:srgbClr val="FF67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36"/>
          <p:cNvSpPr/>
          <p:nvPr/>
        </p:nvSpPr>
        <p:spPr>
          <a:xfrm>
            <a:off x="7935000" y="2924336"/>
            <a:ext cx="129000" cy="129000"/>
          </a:xfrm>
          <a:prstGeom prst="rect">
            <a:avLst/>
          </a:prstGeom>
          <a:solidFill>
            <a:srgbClr val="FF85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36"/>
          <p:cNvSpPr/>
          <p:nvPr/>
        </p:nvSpPr>
        <p:spPr>
          <a:xfrm>
            <a:off x="7935000" y="3139489"/>
            <a:ext cx="129000" cy="129000"/>
          </a:xfrm>
          <a:prstGeom prst="rect">
            <a:avLst/>
          </a:prstGeom>
          <a:solidFill>
            <a:srgbClr val="55FFB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36"/>
          <p:cNvSpPr/>
          <p:nvPr/>
        </p:nvSpPr>
        <p:spPr>
          <a:xfrm>
            <a:off x="7935000" y="3354643"/>
            <a:ext cx="129000" cy="129000"/>
          </a:xfrm>
          <a:prstGeom prst="rect">
            <a:avLst/>
          </a:prstGeom>
          <a:solidFill>
            <a:srgbClr val="A9FF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36"/>
          <p:cNvSpPr/>
          <p:nvPr/>
        </p:nvSpPr>
        <p:spPr>
          <a:xfrm>
            <a:off x="7935000" y="3569796"/>
            <a:ext cx="129000" cy="129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36"/>
          <p:cNvSpPr/>
          <p:nvPr/>
        </p:nvSpPr>
        <p:spPr>
          <a:xfrm>
            <a:off x="7935000" y="3784950"/>
            <a:ext cx="129000" cy="129000"/>
          </a:xfrm>
          <a:prstGeom prst="rect">
            <a:avLst/>
          </a:prstGeom>
          <a:solidFill>
            <a:srgbClr val="09061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gradFill>
          <a:gsLst>
            <a:gs pos="0">
              <a:srgbClr val="110C1E"/>
            </a:gs>
            <a:gs pos="100000">
              <a:srgbClr val="1F1F3A"/>
            </a:gs>
          </a:gsLst>
          <a:lin ang="18900044" scaled="0"/>
        </a:gradFill>
        <a:effectLst/>
      </p:bgPr>
    </p:bg>
    <p:spTree>
      <p:nvGrpSpPr>
        <p:cNvPr id="1" name="Shape 265"/>
        <p:cNvGrpSpPr/>
        <p:nvPr/>
      </p:nvGrpSpPr>
      <p:grpSpPr>
        <a:xfrm>
          <a:off x="0" y="0"/>
          <a:ext cx="0" cy="0"/>
          <a:chOff x="0" y="0"/>
          <a:chExt cx="0" cy="0"/>
        </a:xfrm>
      </p:grpSpPr>
      <p:sp>
        <p:nvSpPr>
          <p:cNvPr id="266" name="Google Shape;266;p37"/>
          <p:cNvSpPr txBox="1"/>
          <p:nvPr/>
        </p:nvSpPr>
        <p:spPr>
          <a:xfrm>
            <a:off x="986754" y="1599700"/>
            <a:ext cx="3210600" cy="2031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a:solidFill>
                  <a:schemeClr val="lt1"/>
                </a:solidFill>
                <a:latin typeface="Archivo Narrow"/>
                <a:ea typeface="Archivo Narrow"/>
                <a:cs typeface="Archivo Narrow"/>
                <a:sym typeface="Archivo Narrow"/>
              </a:rPr>
              <a:t>Segunda</a:t>
            </a:r>
            <a:endParaRPr sz="4000" b="1" i="0" u="none" strike="noStrike" cap="none">
              <a:solidFill>
                <a:schemeClr val="lt1"/>
              </a:solidFill>
              <a:latin typeface="Archivo Narrow"/>
              <a:ea typeface="Archivo Narrow"/>
              <a:cs typeface="Archivo Narrow"/>
              <a:sym typeface="Archivo Narrow"/>
            </a:endParaRPr>
          </a:p>
          <a:p>
            <a:pPr marL="0" marR="0" lvl="0" indent="0" algn="l" rtl="0">
              <a:lnSpc>
                <a:spcPct val="100000"/>
              </a:lnSpc>
              <a:spcBef>
                <a:spcPts val="0"/>
              </a:spcBef>
              <a:spcAft>
                <a:spcPts val="0"/>
              </a:spcAft>
              <a:buClr>
                <a:srgbClr val="000000"/>
              </a:buClr>
              <a:buSzPts val="4000"/>
              <a:buFont typeface="Arial"/>
              <a:buNone/>
            </a:pPr>
            <a:r>
              <a:rPr lang="pt-BR" sz="4000" b="1" i="0" u="none" strike="noStrike" cap="none">
                <a:solidFill>
                  <a:srgbClr val="FF4E00"/>
                </a:solidFill>
                <a:latin typeface="Archivo Narrow"/>
                <a:ea typeface="Archivo Narrow"/>
                <a:cs typeface="Archivo Narrow"/>
                <a:sym typeface="Archivo Narrow"/>
              </a:rPr>
              <a:t>Transição</a:t>
            </a:r>
            <a:endParaRPr sz="4000" b="1" i="0" u="none" strike="noStrike" cap="none">
              <a:solidFill>
                <a:srgbClr val="FF4E00"/>
              </a:solidFill>
              <a:latin typeface="Archivo Narrow"/>
              <a:ea typeface="Archivo Narrow"/>
              <a:cs typeface="Archivo Narrow"/>
              <a:sym typeface="Archivo Narrow"/>
            </a:endParaRPr>
          </a:p>
          <a:p>
            <a:pPr marL="0" marR="0" lvl="0" indent="0" algn="l" rtl="0">
              <a:lnSpc>
                <a:spcPct val="100000"/>
              </a:lnSpc>
              <a:spcBef>
                <a:spcPts val="0"/>
              </a:spcBef>
              <a:spcAft>
                <a:spcPts val="0"/>
              </a:spcAft>
              <a:buClr>
                <a:srgbClr val="000000"/>
              </a:buClr>
              <a:buSzPts val="1500"/>
              <a:buFont typeface="Arial"/>
              <a:buNone/>
            </a:pPr>
            <a:r>
              <a:rPr lang="pt-BR" sz="1500" b="0" i="0" u="none" strike="noStrike" cap="none">
                <a:solidFill>
                  <a:schemeClr val="lt1"/>
                </a:solidFill>
                <a:latin typeface="Archivo"/>
                <a:ea typeface="Archivo"/>
                <a:cs typeface="Archivo"/>
                <a:sym typeface="Archivo"/>
              </a:rPr>
              <a:t>Resumo da transição aqui</a:t>
            </a:r>
            <a:endParaRPr sz="1500" b="0" i="0" u="none" strike="noStrike" cap="none">
              <a:solidFill>
                <a:schemeClr val="lt1"/>
              </a:solidFill>
              <a:latin typeface="Archivo"/>
              <a:ea typeface="Archivo"/>
              <a:cs typeface="Archivo"/>
              <a:sym typeface="Archivo"/>
            </a:endParaRPr>
          </a:p>
          <a:p>
            <a:pPr marL="0" marR="0" lvl="0" indent="0" algn="l" rtl="0">
              <a:lnSpc>
                <a:spcPct val="100000"/>
              </a:lnSpc>
              <a:spcBef>
                <a:spcPts val="0"/>
              </a:spcBef>
              <a:spcAft>
                <a:spcPts val="0"/>
              </a:spcAft>
              <a:buClr>
                <a:srgbClr val="000000"/>
              </a:buClr>
              <a:buSzPts val="1500"/>
              <a:buFont typeface="Arial"/>
              <a:buNone/>
            </a:pPr>
            <a:r>
              <a:rPr lang="pt-BR" sz="1500" b="0" i="0" u="none" strike="noStrike" cap="none">
                <a:solidFill>
                  <a:schemeClr val="lt1"/>
                </a:solidFill>
                <a:latin typeface="Archivo"/>
                <a:ea typeface="Archivo"/>
                <a:cs typeface="Archivo"/>
                <a:sym typeface="Archivo"/>
              </a:rPr>
              <a:t>resumo da transição aqui</a:t>
            </a:r>
            <a:endParaRPr sz="1500" b="0" i="0" u="none" strike="noStrike" cap="none">
              <a:solidFill>
                <a:schemeClr val="lt1"/>
              </a:solidFill>
              <a:latin typeface="Archivo"/>
              <a:ea typeface="Archivo"/>
              <a:cs typeface="Archivo"/>
              <a:sym typeface="Archivo"/>
            </a:endParaRPr>
          </a:p>
        </p:txBody>
      </p:sp>
      <p:sp>
        <p:nvSpPr>
          <p:cNvPr id="267" name="Google Shape;267;p37"/>
          <p:cNvSpPr/>
          <p:nvPr/>
        </p:nvSpPr>
        <p:spPr>
          <a:xfrm>
            <a:off x="317675" y="2583103"/>
            <a:ext cx="570000" cy="65100"/>
          </a:xfrm>
          <a:prstGeom prst="rect">
            <a:avLst/>
          </a:prstGeom>
          <a:gradFill>
            <a:gsLst>
              <a:gs pos="0">
                <a:srgbClr val="1F1F3A"/>
              </a:gs>
              <a:gs pos="100000">
                <a:srgbClr val="FF4E0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8" name="Google Shape;268;p37"/>
          <p:cNvPicPr preferRelativeResize="0"/>
          <p:nvPr/>
        </p:nvPicPr>
        <p:blipFill rotWithShape="1">
          <a:blip r:embed="rId3">
            <a:alphaModFix/>
          </a:blip>
          <a:srcRect/>
          <a:stretch/>
        </p:blipFill>
        <p:spPr>
          <a:xfrm>
            <a:off x="3744650" y="1095388"/>
            <a:ext cx="4319350" cy="2952726"/>
          </a:xfrm>
          <a:prstGeom prst="rect">
            <a:avLst/>
          </a:prstGeom>
          <a:noFill/>
          <a:ln>
            <a:noFill/>
          </a:ln>
        </p:spPr>
      </p:pic>
      <p:pic>
        <p:nvPicPr>
          <p:cNvPr id="269" name="Google Shape;269;p37"/>
          <p:cNvPicPr preferRelativeResize="0"/>
          <p:nvPr/>
        </p:nvPicPr>
        <p:blipFill rotWithShape="1">
          <a:blip r:embed="rId4">
            <a:alphaModFix/>
          </a:blip>
          <a:srcRect/>
          <a:stretch/>
        </p:blipFill>
        <p:spPr>
          <a:xfrm>
            <a:off x="1080000" y="4415176"/>
            <a:ext cx="1276150" cy="264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gradFill>
          <a:gsLst>
            <a:gs pos="0">
              <a:srgbClr val="110C1E"/>
            </a:gs>
            <a:gs pos="100000">
              <a:srgbClr val="1F1F3A"/>
            </a:gs>
          </a:gsLst>
          <a:lin ang="18900044" scaled="0"/>
        </a:gradFill>
        <a:effectLst/>
      </p:bgPr>
    </p:bg>
    <p:spTree>
      <p:nvGrpSpPr>
        <p:cNvPr id="1" name="Shape 273"/>
        <p:cNvGrpSpPr/>
        <p:nvPr/>
      </p:nvGrpSpPr>
      <p:grpSpPr>
        <a:xfrm>
          <a:off x="0" y="0"/>
          <a:ext cx="0" cy="0"/>
          <a:chOff x="0" y="0"/>
          <a:chExt cx="0" cy="0"/>
        </a:xfrm>
      </p:grpSpPr>
      <p:pic>
        <p:nvPicPr>
          <p:cNvPr id="274" name="Google Shape;274;p38"/>
          <p:cNvPicPr preferRelativeResize="0"/>
          <p:nvPr/>
        </p:nvPicPr>
        <p:blipFill rotWithShape="1">
          <a:blip r:embed="rId3">
            <a:alphaModFix/>
          </a:blip>
          <a:srcRect/>
          <a:stretch/>
        </p:blipFill>
        <p:spPr>
          <a:xfrm rot="-900004">
            <a:off x="4688626" y="2233439"/>
            <a:ext cx="2265299" cy="2265285"/>
          </a:xfrm>
          <a:prstGeom prst="rect">
            <a:avLst/>
          </a:prstGeom>
          <a:noFill/>
          <a:ln>
            <a:noFill/>
          </a:ln>
        </p:spPr>
      </p:pic>
      <p:pic>
        <p:nvPicPr>
          <p:cNvPr id="275" name="Google Shape;275;p38"/>
          <p:cNvPicPr preferRelativeResize="0"/>
          <p:nvPr/>
        </p:nvPicPr>
        <p:blipFill rotWithShape="1">
          <a:blip r:embed="rId3">
            <a:alphaModFix/>
          </a:blip>
          <a:srcRect/>
          <a:stretch/>
        </p:blipFill>
        <p:spPr>
          <a:xfrm rot="899995">
            <a:off x="6604819" y="566165"/>
            <a:ext cx="1348375" cy="1348356"/>
          </a:xfrm>
          <a:prstGeom prst="rect">
            <a:avLst/>
          </a:prstGeom>
          <a:noFill/>
          <a:ln>
            <a:noFill/>
          </a:ln>
        </p:spPr>
      </p:pic>
      <p:sp>
        <p:nvSpPr>
          <p:cNvPr id="276" name="Google Shape;276;p38"/>
          <p:cNvSpPr/>
          <p:nvPr/>
        </p:nvSpPr>
        <p:spPr>
          <a:xfrm>
            <a:off x="317675" y="1061541"/>
            <a:ext cx="570000" cy="65100"/>
          </a:xfrm>
          <a:prstGeom prst="rect">
            <a:avLst/>
          </a:prstGeom>
          <a:gradFill>
            <a:gsLst>
              <a:gs pos="0">
                <a:srgbClr val="1F1F3A"/>
              </a:gs>
              <a:gs pos="100000">
                <a:srgbClr val="FF4E0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38"/>
          <p:cNvSpPr txBox="1"/>
          <p:nvPr/>
        </p:nvSpPr>
        <p:spPr>
          <a:xfrm>
            <a:off x="985355" y="748338"/>
            <a:ext cx="2356200" cy="691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a:solidFill>
                  <a:srgbClr val="FF4E00"/>
                </a:solidFill>
                <a:latin typeface="Archivo Narrow"/>
                <a:ea typeface="Archivo Narrow"/>
                <a:cs typeface="Archivo Narrow"/>
                <a:sym typeface="Archivo Narrow"/>
              </a:rPr>
              <a:t>Título aqui</a:t>
            </a:r>
            <a:endParaRPr sz="1500" b="0" i="0" u="none" strike="noStrike" cap="none">
              <a:solidFill>
                <a:srgbClr val="FF4E00"/>
              </a:solidFill>
              <a:latin typeface="Archivo"/>
              <a:ea typeface="Archivo"/>
              <a:cs typeface="Archivo"/>
              <a:sym typeface="Archivo"/>
            </a:endParaRPr>
          </a:p>
        </p:txBody>
      </p:sp>
      <p:sp>
        <p:nvSpPr>
          <p:cNvPr id="278" name="Google Shape;278;p38"/>
          <p:cNvSpPr txBox="1"/>
          <p:nvPr/>
        </p:nvSpPr>
        <p:spPr>
          <a:xfrm>
            <a:off x="1164480" y="1439850"/>
            <a:ext cx="3240900" cy="29553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00000"/>
              </a:lnSpc>
              <a:spcBef>
                <a:spcPts val="0"/>
              </a:spcBef>
              <a:spcAft>
                <a:spcPts val="0"/>
              </a:spcAft>
              <a:buClr>
                <a:srgbClr val="FFFFFF"/>
              </a:buClr>
              <a:buSzPts val="1500"/>
              <a:buFont typeface="Archivo"/>
              <a:buChar char="-"/>
            </a:pPr>
            <a:r>
              <a:rPr lang="pt-BR" sz="1500" b="1" i="0" u="none" strike="noStrike" cap="none">
                <a:solidFill>
                  <a:srgbClr val="FFFFFF"/>
                </a:solidFill>
                <a:latin typeface="Archivo"/>
                <a:ea typeface="Archivo"/>
                <a:cs typeface="Archivo"/>
                <a:sym typeface="Archivo"/>
              </a:rPr>
              <a:t>Tópico 1 </a:t>
            </a:r>
            <a:endParaRPr sz="1500" b="1" i="0" u="none" strike="noStrike" cap="none">
              <a:solidFill>
                <a:srgbClr val="FFFFFF"/>
              </a:solidFill>
              <a:latin typeface="Archivo"/>
              <a:ea typeface="Archivo"/>
              <a:cs typeface="Archivo"/>
              <a:sym typeface="Archivo"/>
            </a:endParaRPr>
          </a:p>
          <a:p>
            <a:pPr marL="457200" marR="0" lvl="0" indent="-323850" algn="l" rtl="0">
              <a:lnSpc>
                <a:spcPct val="100000"/>
              </a:lnSpc>
              <a:spcBef>
                <a:spcPts val="0"/>
              </a:spcBef>
              <a:spcAft>
                <a:spcPts val="0"/>
              </a:spcAft>
              <a:buClr>
                <a:srgbClr val="FFFFFF"/>
              </a:buClr>
              <a:buSzPts val="1500"/>
              <a:buFont typeface="Archivo"/>
              <a:buChar char="-"/>
            </a:pPr>
            <a:r>
              <a:rPr lang="pt-BR" sz="1500" b="1" i="0" u="none" strike="noStrike" cap="none">
                <a:solidFill>
                  <a:srgbClr val="FFFFFF"/>
                </a:solidFill>
                <a:latin typeface="Archivo"/>
                <a:ea typeface="Archivo"/>
                <a:cs typeface="Archivo"/>
                <a:sym typeface="Archivo"/>
              </a:rPr>
              <a:t>Tópico 2</a:t>
            </a:r>
            <a:endParaRPr sz="1500" b="1" i="0" u="none" strike="noStrike" cap="none">
              <a:solidFill>
                <a:srgbClr val="FFFFFF"/>
              </a:solidFill>
              <a:latin typeface="Archivo"/>
              <a:ea typeface="Archivo"/>
              <a:cs typeface="Archivo"/>
              <a:sym typeface="Archivo"/>
            </a:endParaRPr>
          </a:p>
          <a:p>
            <a:pPr marL="457200" marR="0" lvl="0" indent="-323850" algn="l" rtl="0">
              <a:lnSpc>
                <a:spcPct val="100000"/>
              </a:lnSpc>
              <a:spcBef>
                <a:spcPts val="0"/>
              </a:spcBef>
              <a:spcAft>
                <a:spcPts val="0"/>
              </a:spcAft>
              <a:buClr>
                <a:srgbClr val="FFFFFF"/>
              </a:buClr>
              <a:buSzPts val="1500"/>
              <a:buFont typeface="Archivo"/>
              <a:buChar char="-"/>
            </a:pPr>
            <a:r>
              <a:rPr lang="pt-BR" sz="1500" b="1" i="0" u="none" strike="noStrike" cap="none">
                <a:solidFill>
                  <a:srgbClr val="FFFFFF"/>
                </a:solidFill>
                <a:latin typeface="Archivo"/>
                <a:ea typeface="Archivo"/>
                <a:cs typeface="Archivo"/>
                <a:sym typeface="Archivo"/>
              </a:rPr>
              <a:t>Tópico 3</a:t>
            </a:r>
            <a:endParaRPr sz="1500" b="1" i="0" u="none" strike="noStrike" cap="none">
              <a:solidFill>
                <a:srgbClr val="FFFFFF"/>
              </a:solidFill>
              <a:latin typeface="Archivo"/>
              <a:ea typeface="Archivo"/>
              <a:cs typeface="Archivo"/>
              <a:sym typeface="Archivo"/>
            </a:endParaRPr>
          </a:p>
          <a:p>
            <a:pPr marL="457200" marR="0" lvl="0" indent="-323850" algn="l" rtl="0">
              <a:lnSpc>
                <a:spcPct val="100000"/>
              </a:lnSpc>
              <a:spcBef>
                <a:spcPts val="0"/>
              </a:spcBef>
              <a:spcAft>
                <a:spcPts val="0"/>
              </a:spcAft>
              <a:buClr>
                <a:srgbClr val="FFFFFF"/>
              </a:buClr>
              <a:buSzPts val="1500"/>
              <a:buFont typeface="Archivo"/>
              <a:buChar char="-"/>
            </a:pPr>
            <a:r>
              <a:rPr lang="pt-BR" sz="1500" b="1" i="0" u="none" strike="noStrike" cap="none">
                <a:solidFill>
                  <a:srgbClr val="FFFFFF"/>
                </a:solidFill>
                <a:latin typeface="Archivo"/>
                <a:ea typeface="Archivo"/>
                <a:cs typeface="Archivo"/>
                <a:sym typeface="Archivo"/>
              </a:rPr>
              <a:t>Tópico 4</a:t>
            </a:r>
            <a:endParaRPr sz="1500" b="1" i="0" u="none" strike="noStrike" cap="none">
              <a:solidFill>
                <a:srgbClr val="FFFFFF"/>
              </a:solidFill>
              <a:latin typeface="Archivo"/>
              <a:ea typeface="Archivo"/>
              <a:cs typeface="Archivo"/>
              <a:sym typeface="Archivo"/>
            </a:endParaRPr>
          </a:p>
          <a:p>
            <a:pPr marL="457200" marR="0" lvl="0" indent="0" algn="l"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Archivo"/>
              <a:ea typeface="Archivo"/>
              <a:cs typeface="Archivo"/>
              <a:sym typeface="Archivo"/>
            </a:endParaRPr>
          </a:p>
          <a:p>
            <a:pPr marL="0" marR="0" lvl="0" indent="0" algn="l" rtl="0">
              <a:lnSpc>
                <a:spcPct val="100000"/>
              </a:lnSpc>
              <a:spcBef>
                <a:spcPts val="0"/>
              </a:spcBef>
              <a:spcAft>
                <a:spcPts val="0"/>
              </a:spcAft>
              <a:buClr>
                <a:srgbClr val="000000"/>
              </a:buClr>
              <a:buSzPts val="1500"/>
              <a:buFont typeface="Arial"/>
              <a:buNone/>
            </a:pPr>
            <a:r>
              <a:rPr lang="pt-BR" sz="1500" b="0" i="1" u="none" strike="noStrike" cap="none">
                <a:solidFill>
                  <a:srgbClr val="FFFFFF"/>
                </a:solidFill>
                <a:latin typeface="Archivo"/>
                <a:ea typeface="Archivo"/>
                <a:cs typeface="Archivo"/>
                <a:sym typeface="Archivo"/>
              </a:rPr>
              <a:t>Texto aqui texto aqui  texto aqui  texto aqui  texto aqui  texto aqui  texto aqui  texto aqui  texto aqui  texto aqui  texto aqui  texto aqui  texto aqui  texto aqui  texto aqui   texto aqui  texto aqui  texto aqui   texto aqui  texto aqui  texto aqui  </a:t>
            </a:r>
            <a:endParaRPr sz="1500" b="0" i="1" u="none" strike="noStrike" cap="none">
              <a:solidFill>
                <a:srgbClr val="FFFFFF"/>
              </a:solidFill>
              <a:latin typeface="Archivo"/>
              <a:ea typeface="Archivo"/>
              <a:cs typeface="Archivo"/>
              <a:sym typeface="Archivo"/>
            </a:endParaRPr>
          </a:p>
        </p:txBody>
      </p:sp>
      <p:pic>
        <p:nvPicPr>
          <p:cNvPr id="279" name="Google Shape;279;p38"/>
          <p:cNvPicPr preferRelativeResize="0"/>
          <p:nvPr/>
        </p:nvPicPr>
        <p:blipFill rotWithShape="1">
          <a:blip r:embed="rId4">
            <a:alphaModFix/>
          </a:blip>
          <a:srcRect/>
          <a:stretch/>
        </p:blipFill>
        <p:spPr>
          <a:xfrm>
            <a:off x="6787850" y="4415176"/>
            <a:ext cx="1276150" cy="264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10C1E"/>
            </a:gs>
            <a:gs pos="100000">
              <a:srgbClr val="1F1F3A"/>
            </a:gs>
          </a:gsLst>
          <a:lin ang="18900044" scaled="0"/>
        </a:gradFill>
        <a:effectLst/>
      </p:bgPr>
    </p:bg>
    <p:spTree>
      <p:nvGrpSpPr>
        <p:cNvPr id="1" name="Shape 71"/>
        <p:cNvGrpSpPr/>
        <p:nvPr/>
      </p:nvGrpSpPr>
      <p:grpSpPr>
        <a:xfrm>
          <a:off x="0" y="0"/>
          <a:ext cx="0" cy="0"/>
          <a:chOff x="0" y="0"/>
          <a:chExt cx="0" cy="0"/>
        </a:xfrm>
      </p:grpSpPr>
      <p:sp>
        <p:nvSpPr>
          <p:cNvPr id="73" name="Google Shape;73;p15"/>
          <p:cNvSpPr/>
          <p:nvPr/>
        </p:nvSpPr>
        <p:spPr>
          <a:xfrm>
            <a:off x="317675" y="2583103"/>
            <a:ext cx="570000" cy="65100"/>
          </a:xfrm>
          <a:prstGeom prst="rect">
            <a:avLst/>
          </a:prstGeom>
          <a:gradFill>
            <a:gsLst>
              <a:gs pos="0">
                <a:srgbClr val="1F1F3A"/>
              </a:gs>
              <a:gs pos="100000">
                <a:srgbClr val="FF4E0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4" name="Google Shape;74;p15"/>
          <p:cNvPicPr preferRelativeResize="0"/>
          <p:nvPr/>
        </p:nvPicPr>
        <p:blipFill rotWithShape="1">
          <a:blip r:embed="rId3">
            <a:alphaModFix/>
          </a:blip>
          <a:srcRect/>
          <a:stretch/>
        </p:blipFill>
        <p:spPr>
          <a:xfrm>
            <a:off x="4987998" y="1095387"/>
            <a:ext cx="4044923" cy="2952726"/>
          </a:xfrm>
          <a:prstGeom prst="rect">
            <a:avLst/>
          </a:prstGeom>
          <a:noFill/>
          <a:ln>
            <a:noFill/>
          </a:ln>
        </p:spPr>
      </p:pic>
      <p:pic>
        <p:nvPicPr>
          <p:cNvPr id="75" name="Google Shape;75;p15"/>
          <p:cNvPicPr preferRelativeResize="0"/>
          <p:nvPr/>
        </p:nvPicPr>
        <p:blipFill rotWithShape="1">
          <a:blip r:embed="rId4">
            <a:alphaModFix/>
          </a:blip>
          <a:srcRect/>
          <a:stretch/>
        </p:blipFill>
        <p:spPr>
          <a:xfrm>
            <a:off x="1080000" y="4415176"/>
            <a:ext cx="1276150" cy="264825"/>
          </a:xfrm>
          <a:prstGeom prst="rect">
            <a:avLst/>
          </a:prstGeom>
          <a:noFill/>
          <a:ln>
            <a:noFill/>
          </a:ln>
        </p:spPr>
      </p:pic>
      <p:sp>
        <p:nvSpPr>
          <p:cNvPr id="2" name="Google Shape;64;p14">
            <a:extLst>
              <a:ext uri="{FF2B5EF4-FFF2-40B4-BE49-F238E27FC236}">
                <a16:creationId xmlns:a16="http://schemas.microsoft.com/office/drawing/2014/main" id="{DE715FC7-7906-9755-2964-0201BCAD313A}"/>
              </a:ext>
            </a:extLst>
          </p:cNvPr>
          <p:cNvSpPr txBox="1"/>
          <p:nvPr/>
        </p:nvSpPr>
        <p:spPr>
          <a:xfrm>
            <a:off x="1080000" y="602575"/>
            <a:ext cx="3809100" cy="3500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dirty="0">
                <a:solidFill>
                  <a:schemeClr val="lt1"/>
                </a:solidFill>
                <a:latin typeface="Archivo Narrow"/>
                <a:ea typeface="Archivo Narrow"/>
                <a:cs typeface="Archivo Narrow"/>
                <a:sym typeface="Archivo Narrow"/>
              </a:rPr>
              <a:t>Agenda</a:t>
            </a:r>
            <a:endParaRPr sz="4000" b="1" dirty="0">
              <a:solidFill>
                <a:schemeClr val="lt1"/>
              </a:solidFill>
              <a:latin typeface="Archivo Narrow"/>
              <a:ea typeface="Archivo Narrow"/>
              <a:cs typeface="Archivo Narrow"/>
              <a:sym typeface="Archivo Narrow"/>
            </a:endParaRPr>
          </a:p>
          <a:p>
            <a:pPr marL="0" marR="0" lvl="0" indent="0" algn="l" rtl="0">
              <a:lnSpc>
                <a:spcPct val="100000"/>
              </a:lnSpc>
              <a:spcBef>
                <a:spcPts val="0"/>
              </a:spcBef>
              <a:spcAft>
                <a:spcPts val="0"/>
              </a:spcAft>
              <a:buClr>
                <a:srgbClr val="000000"/>
              </a:buClr>
              <a:buSzPts val="4000"/>
              <a:buFont typeface="Arial"/>
              <a:buNone/>
            </a:pPr>
            <a:endParaRPr sz="4000" b="1" dirty="0">
              <a:solidFill>
                <a:schemeClr val="lt1"/>
              </a:solidFill>
              <a:latin typeface="Archivo Narrow"/>
              <a:ea typeface="Archivo Narrow"/>
              <a:cs typeface="Archivo Narrow"/>
              <a:sym typeface="Archivo Narrow"/>
            </a:endParaRPr>
          </a:p>
          <a:p>
            <a:pPr marL="457200" marR="0" lvl="0" indent="-387350" algn="l" rtl="0">
              <a:lnSpc>
                <a:spcPct val="100000"/>
              </a:lnSpc>
              <a:spcBef>
                <a:spcPts val="0"/>
              </a:spcBef>
              <a:spcAft>
                <a:spcPts val="0"/>
              </a:spcAft>
              <a:buClr>
                <a:srgbClr val="FF4E00"/>
              </a:buClr>
              <a:buSzPts val="2500"/>
              <a:buFont typeface="Archivo Narrow"/>
              <a:buAutoNum type="arabicPeriod"/>
            </a:pPr>
            <a:r>
              <a:rPr lang="pt-BR" sz="2500" b="1" dirty="0">
                <a:solidFill>
                  <a:schemeClr val="lt1"/>
                </a:solidFill>
                <a:latin typeface="Archivo Narrow"/>
                <a:ea typeface="Archivo Narrow"/>
                <a:cs typeface="Archivo Narrow"/>
                <a:sym typeface="Archivo Narrow"/>
              </a:rPr>
              <a:t>Apresentação da disciplina e do professor</a:t>
            </a:r>
            <a:endParaRPr sz="2500" b="1" dirty="0">
              <a:solidFill>
                <a:schemeClr val="lt1"/>
              </a:solidFill>
              <a:latin typeface="Archivo Narrow"/>
              <a:ea typeface="Archivo Narrow"/>
              <a:cs typeface="Archivo Narrow"/>
              <a:sym typeface="Archivo Narrow"/>
            </a:endParaRPr>
          </a:p>
          <a:p>
            <a:pPr marL="457200" marR="0" lvl="0" indent="-387350" algn="l" rtl="0">
              <a:lnSpc>
                <a:spcPct val="100000"/>
              </a:lnSpc>
              <a:spcBef>
                <a:spcPts val="0"/>
              </a:spcBef>
              <a:spcAft>
                <a:spcPts val="0"/>
              </a:spcAft>
              <a:buClr>
                <a:srgbClr val="FF4E00"/>
              </a:buClr>
              <a:buSzPts val="2500"/>
              <a:buFont typeface="Archivo Narrow"/>
              <a:buAutoNum type="arabicPeriod"/>
            </a:pPr>
            <a:r>
              <a:rPr lang="pt-BR" sz="2500" b="1" dirty="0">
                <a:solidFill>
                  <a:schemeClr val="lt1"/>
                </a:solidFill>
                <a:latin typeface="Archivo Narrow"/>
                <a:ea typeface="Archivo Narrow"/>
                <a:cs typeface="Archivo Narrow"/>
                <a:sym typeface="Archivo Narrow"/>
              </a:rPr>
              <a:t>Problema de negócio</a:t>
            </a:r>
            <a:endParaRPr sz="2500" b="1" dirty="0">
              <a:solidFill>
                <a:schemeClr val="lt1"/>
              </a:solidFill>
              <a:latin typeface="Archivo Narrow"/>
              <a:ea typeface="Archivo Narrow"/>
              <a:cs typeface="Archivo Narrow"/>
              <a:sym typeface="Archivo Narrow"/>
            </a:endParaRPr>
          </a:p>
          <a:p>
            <a:pPr marL="457200" marR="0" lvl="0" indent="-387350" algn="l" rtl="0">
              <a:lnSpc>
                <a:spcPct val="100000"/>
              </a:lnSpc>
              <a:spcBef>
                <a:spcPts val="0"/>
              </a:spcBef>
              <a:spcAft>
                <a:spcPts val="0"/>
              </a:spcAft>
              <a:buClr>
                <a:srgbClr val="FF4E00"/>
              </a:buClr>
              <a:buSzPts val="2500"/>
              <a:buFont typeface="Archivo Narrow"/>
              <a:buAutoNum type="arabicPeriod"/>
            </a:pPr>
            <a:r>
              <a:rPr lang="pt-BR" sz="2500" b="1" dirty="0">
                <a:solidFill>
                  <a:schemeClr val="lt1"/>
                </a:solidFill>
                <a:latin typeface="Archivo Narrow"/>
                <a:ea typeface="Archivo Narrow"/>
                <a:cs typeface="Archivo Narrow"/>
                <a:sym typeface="Archivo Narrow"/>
              </a:rPr>
              <a:t>Planejamento da solução</a:t>
            </a:r>
            <a:endParaRPr sz="2500" b="1" dirty="0">
              <a:solidFill>
                <a:schemeClr val="lt1"/>
              </a:solidFill>
              <a:latin typeface="Archivo Narrow"/>
              <a:ea typeface="Archivo Narrow"/>
              <a:cs typeface="Archivo Narrow"/>
              <a:sym typeface="Archivo Narro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F4E00"/>
        </a:solidFill>
        <a:effectLst/>
      </p:bgPr>
    </p:bg>
    <p:spTree>
      <p:nvGrpSpPr>
        <p:cNvPr id="1" name="Shape 283"/>
        <p:cNvGrpSpPr/>
        <p:nvPr/>
      </p:nvGrpSpPr>
      <p:grpSpPr>
        <a:xfrm>
          <a:off x="0" y="0"/>
          <a:ext cx="0" cy="0"/>
          <a:chOff x="0" y="0"/>
          <a:chExt cx="0" cy="0"/>
        </a:xfrm>
      </p:grpSpPr>
      <p:pic>
        <p:nvPicPr>
          <p:cNvPr id="284" name="Google Shape;284;p39"/>
          <p:cNvPicPr preferRelativeResize="0"/>
          <p:nvPr/>
        </p:nvPicPr>
        <p:blipFill rotWithShape="1">
          <a:blip r:embed="rId3">
            <a:alphaModFix/>
          </a:blip>
          <a:srcRect l="35942"/>
          <a:stretch/>
        </p:blipFill>
        <p:spPr>
          <a:xfrm flipH="1">
            <a:off x="4190176" y="0"/>
            <a:ext cx="4943427" cy="5143501"/>
          </a:xfrm>
          <a:prstGeom prst="rect">
            <a:avLst/>
          </a:prstGeom>
          <a:noFill/>
          <a:ln>
            <a:noFill/>
          </a:ln>
        </p:spPr>
      </p:pic>
      <p:pic>
        <p:nvPicPr>
          <p:cNvPr id="285" name="Google Shape;285;p39"/>
          <p:cNvPicPr preferRelativeResize="0"/>
          <p:nvPr/>
        </p:nvPicPr>
        <p:blipFill rotWithShape="1">
          <a:blip r:embed="rId4">
            <a:alphaModFix/>
          </a:blip>
          <a:srcRect/>
          <a:stretch/>
        </p:blipFill>
        <p:spPr>
          <a:xfrm>
            <a:off x="5637" y="0"/>
            <a:ext cx="9132725" cy="5143500"/>
          </a:xfrm>
          <a:prstGeom prst="rect">
            <a:avLst/>
          </a:prstGeom>
          <a:noFill/>
          <a:ln>
            <a:noFill/>
          </a:ln>
        </p:spPr>
      </p:pic>
      <p:sp>
        <p:nvSpPr>
          <p:cNvPr id="286" name="Google Shape;286;p39"/>
          <p:cNvSpPr txBox="1"/>
          <p:nvPr/>
        </p:nvSpPr>
        <p:spPr>
          <a:xfrm>
            <a:off x="979582" y="1555800"/>
            <a:ext cx="3210600" cy="2031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a:solidFill>
                  <a:schemeClr val="lt1"/>
                </a:solidFill>
                <a:latin typeface="Archivo Narrow"/>
                <a:ea typeface="Archivo Narrow"/>
                <a:cs typeface="Archivo Narrow"/>
                <a:sym typeface="Archivo Narrow"/>
              </a:rPr>
              <a:t>Olá!</a:t>
            </a:r>
            <a:endParaRPr sz="4000" b="1" i="0" u="none" strike="noStrike" cap="none">
              <a:solidFill>
                <a:schemeClr val="lt1"/>
              </a:solidFill>
              <a:latin typeface="Archivo Narrow"/>
              <a:ea typeface="Archivo Narrow"/>
              <a:cs typeface="Archivo Narrow"/>
              <a:sym typeface="Archivo Narrow"/>
            </a:endParaRPr>
          </a:p>
          <a:p>
            <a:pPr marL="0" marR="0" lvl="0" indent="0" algn="l" rtl="0">
              <a:lnSpc>
                <a:spcPct val="100000"/>
              </a:lnSpc>
              <a:spcBef>
                <a:spcPts val="0"/>
              </a:spcBef>
              <a:spcAft>
                <a:spcPts val="0"/>
              </a:spcAft>
              <a:buClr>
                <a:srgbClr val="000000"/>
              </a:buClr>
              <a:buSzPts val="2000"/>
              <a:buFont typeface="Arial"/>
              <a:buNone/>
            </a:pPr>
            <a:r>
              <a:rPr lang="pt-BR" sz="2000" b="1" i="0" u="none" strike="noStrike" cap="none">
                <a:solidFill>
                  <a:schemeClr val="lt1"/>
                </a:solidFill>
                <a:latin typeface="Archivo Narrow"/>
                <a:ea typeface="Archivo Narrow"/>
                <a:cs typeface="Archivo Narrow"/>
                <a:sym typeface="Archivo Narrow"/>
              </a:rPr>
              <a:t>Meu nome é Meigarom.</a:t>
            </a:r>
            <a:endParaRPr sz="2000" b="1" i="0" u="none" strike="noStrike" cap="none">
              <a:solidFill>
                <a:schemeClr val="lt1"/>
              </a:solidFill>
              <a:latin typeface="Archivo Narrow"/>
              <a:ea typeface="Archivo Narrow"/>
              <a:cs typeface="Archivo Narrow"/>
              <a:sym typeface="Archivo Narrow"/>
            </a:endParaRPr>
          </a:p>
          <a:p>
            <a:pPr marL="0" marR="0" lvl="0" indent="0" algn="l" rtl="0">
              <a:lnSpc>
                <a:spcPct val="100000"/>
              </a:lnSpc>
              <a:spcBef>
                <a:spcPts val="0"/>
              </a:spcBef>
              <a:spcAft>
                <a:spcPts val="0"/>
              </a:spcAft>
              <a:buClr>
                <a:srgbClr val="000000"/>
              </a:buClr>
              <a:buSzPts val="1500"/>
              <a:buFont typeface="Arial"/>
              <a:buNone/>
            </a:pPr>
            <a:r>
              <a:rPr lang="pt-BR" sz="1500" b="0" i="0" u="none" strike="noStrike" cap="none">
                <a:solidFill>
                  <a:schemeClr val="lt1"/>
                </a:solidFill>
                <a:latin typeface="Archivo"/>
                <a:ea typeface="Archivo"/>
                <a:cs typeface="Archivo"/>
                <a:sym typeface="Archivo"/>
              </a:rPr>
              <a:t>Sou xxxxxxxxxxxxxxxx.</a:t>
            </a:r>
            <a:endParaRPr sz="1500" b="0" i="0" u="none" strike="noStrike" cap="none">
              <a:solidFill>
                <a:schemeClr val="lt1"/>
              </a:solidFill>
              <a:latin typeface="Archivo"/>
              <a:ea typeface="Archivo"/>
              <a:cs typeface="Archivo"/>
              <a:sym typeface="Archivo"/>
            </a:endParaRPr>
          </a:p>
          <a:p>
            <a:pPr marL="0" marR="0" lvl="0" indent="0" algn="l" rtl="0">
              <a:lnSpc>
                <a:spcPct val="100000"/>
              </a:lnSpc>
              <a:spcBef>
                <a:spcPts val="0"/>
              </a:spcBef>
              <a:spcAft>
                <a:spcPts val="0"/>
              </a:spcAft>
              <a:buClr>
                <a:srgbClr val="000000"/>
              </a:buClr>
              <a:buSzPts val="1500"/>
              <a:buFont typeface="Arial"/>
              <a:buNone/>
            </a:pPr>
            <a:r>
              <a:rPr lang="pt-BR" sz="1500" b="0" i="0" u="none" strike="noStrike" cap="none">
                <a:solidFill>
                  <a:schemeClr val="lt1"/>
                </a:solidFill>
                <a:latin typeface="Archivo"/>
                <a:ea typeface="Archivo"/>
                <a:cs typeface="Archivo"/>
                <a:sym typeface="Archivo"/>
              </a:rPr>
              <a:t>Você consegue me conhecer melhor no @instagvram.</a:t>
            </a:r>
            <a:endParaRPr sz="1500" b="0" i="0" u="none" strike="noStrike" cap="none">
              <a:solidFill>
                <a:schemeClr val="lt1"/>
              </a:solidFill>
              <a:latin typeface="Archivo"/>
              <a:ea typeface="Archivo"/>
              <a:cs typeface="Archivo"/>
              <a:sym typeface="Archivo"/>
            </a:endParaRPr>
          </a:p>
        </p:txBody>
      </p:sp>
      <p:sp>
        <p:nvSpPr>
          <p:cNvPr id="287" name="Google Shape;287;p39"/>
          <p:cNvSpPr/>
          <p:nvPr/>
        </p:nvSpPr>
        <p:spPr>
          <a:xfrm flipH="1">
            <a:off x="317675" y="2542378"/>
            <a:ext cx="570000" cy="65100"/>
          </a:xfrm>
          <a:prstGeom prst="rect">
            <a:avLst/>
          </a:prstGeom>
          <a:gradFill>
            <a:gsLst>
              <a:gs pos="0">
                <a:schemeClr val="lt1"/>
              </a:gs>
              <a:gs pos="100000">
                <a:srgbClr val="FF4E0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8" name="Google Shape;288;p39"/>
          <p:cNvPicPr preferRelativeResize="0"/>
          <p:nvPr/>
        </p:nvPicPr>
        <p:blipFill rotWithShape="1">
          <a:blip r:embed="rId5">
            <a:alphaModFix/>
          </a:blip>
          <a:srcRect/>
          <a:stretch/>
        </p:blipFill>
        <p:spPr>
          <a:xfrm>
            <a:off x="1080000" y="463501"/>
            <a:ext cx="1276150" cy="2648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gradFill>
          <a:gsLst>
            <a:gs pos="0">
              <a:srgbClr val="110C1E"/>
            </a:gs>
            <a:gs pos="100000">
              <a:srgbClr val="1F1F3A"/>
            </a:gs>
          </a:gsLst>
          <a:lin ang="18900044" scaled="0"/>
        </a:gradFill>
        <a:effectLst/>
      </p:bgPr>
    </p:bg>
    <p:spTree>
      <p:nvGrpSpPr>
        <p:cNvPr id="1" name="Shape 292"/>
        <p:cNvGrpSpPr/>
        <p:nvPr/>
      </p:nvGrpSpPr>
      <p:grpSpPr>
        <a:xfrm>
          <a:off x="0" y="0"/>
          <a:ext cx="0" cy="0"/>
          <a:chOff x="0" y="0"/>
          <a:chExt cx="0" cy="0"/>
        </a:xfrm>
      </p:grpSpPr>
      <p:pic>
        <p:nvPicPr>
          <p:cNvPr id="293" name="Google Shape;293;p40"/>
          <p:cNvPicPr preferRelativeResize="0"/>
          <p:nvPr/>
        </p:nvPicPr>
        <p:blipFill rotWithShape="1">
          <a:blip r:embed="rId3">
            <a:alphaModFix/>
          </a:blip>
          <a:srcRect/>
          <a:stretch/>
        </p:blipFill>
        <p:spPr>
          <a:xfrm>
            <a:off x="5640" y="3175"/>
            <a:ext cx="9132710" cy="5143500"/>
          </a:xfrm>
          <a:prstGeom prst="rect">
            <a:avLst/>
          </a:prstGeom>
          <a:noFill/>
          <a:ln>
            <a:noFill/>
          </a:ln>
        </p:spPr>
      </p:pic>
      <p:sp>
        <p:nvSpPr>
          <p:cNvPr id="294" name="Google Shape;294;p40"/>
          <p:cNvSpPr txBox="1"/>
          <p:nvPr/>
        </p:nvSpPr>
        <p:spPr>
          <a:xfrm>
            <a:off x="986758" y="1599700"/>
            <a:ext cx="3210600" cy="2031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a:solidFill>
                  <a:schemeClr val="lt1"/>
                </a:solidFill>
                <a:latin typeface="Archivo Narrow"/>
                <a:ea typeface="Archivo Narrow"/>
                <a:cs typeface="Archivo Narrow"/>
                <a:sym typeface="Archivo Narrow"/>
              </a:rPr>
              <a:t>Texto</a:t>
            </a:r>
            <a:endParaRPr sz="4000" b="1" i="0" u="none" strike="noStrike" cap="none">
              <a:solidFill>
                <a:schemeClr val="lt1"/>
              </a:solidFill>
              <a:latin typeface="Archivo Narrow"/>
              <a:ea typeface="Archivo Narrow"/>
              <a:cs typeface="Archivo Narrow"/>
              <a:sym typeface="Archivo Narrow"/>
            </a:endParaRPr>
          </a:p>
          <a:p>
            <a:pPr marL="0" marR="0" lvl="0" indent="0" algn="l" rtl="0">
              <a:lnSpc>
                <a:spcPct val="100000"/>
              </a:lnSpc>
              <a:spcBef>
                <a:spcPts val="0"/>
              </a:spcBef>
              <a:spcAft>
                <a:spcPts val="0"/>
              </a:spcAft>
              <a:buClr>
                <a:srgbClr val="000000"/>
              </a:buClr>
              <a:buSzPts val="4000"/>
              <a:buFont typeface="Arial"/>
              <a:buNone/>
            </a:pPr>
            <a:r>
              <a:rPr lang="pt-BR" sz="4000" b="1" i="0" u="none" strike="noStrike" cap="none">
                <a:solidFill>
                  <a:srgbClr val="FF4E00"/>
                </a:solidFill>
                <a:latin typeface="Archivo Narrow"/>
                <a:ea typeface="Archivo Narrow"/>
                <a:cs typeface="Archivo Narrow"/>
                <a:sym typeface="Archivo Narrow"/>
              </a:rPr>
              <a:t>Impactante!</a:t>
            </a:r>
            <a:endParaRPr sz="1500" b="0" i="0" u="none" strike="noStrike" cap="none">
              <a:solidFill>
                <a:srgbClr val="55FFBA"/>
              </a:solidFill>
              <a:latin typeface="Archivo"/>
              <a:ea typeface="Archivo"/>
              <a:cs typeface="Archivo"/>
              <a:sym typeface="Archivo"/>
            </a:endParaRPr>
          </a:p>
        </p:txBody>
      </p:sp>
      <p:sp>
        <p:nvSpPr>
          <p:cNvPr id="295" name="Google Shape;295;p40"/>
          <p:cNvSpPr/>
          <p:nvPr/>
        </p:nvSpPr>
        <p:spPr>
          <a:xfrm>
            <a:off x="317675" y="2583103"/>
            <a:ext cx="570000" cy="65100"/>
          </a:xfrm>
          <a:prstGeom prst="rect">
            <a:avLst/>
          </a:prstGeom>
          <a:gradFill>
            <a:gsLst>
              <a:gs pos="0">
                <a:srgbClr val="1F1F3A"/>
              </a:gs>
              <a:gs pos="100000">
                <a:srgbClr val="FF4E0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6" name="Google Shape;296;p40"/>
          <p:cNvPicPr preferRelativeResize="0"/>
          <p:nvPr/>
        </p:nvPicPr>
        <p:blipFill rotWithShape="1">
          <a:blip r:embed="rId4">
            <a:alphaModFix/>
          </a:blip>
          <a:srcRect/>
          <a:stretch/>
        </p:blipFill>
        <p:spPr>
          <a:xfrm>
            <a:off x="1080000" y="4415176"/>
            <a:ext cx="1276150" cy="264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gradFill>
          <a:gsLst>
            <a:gs pos="0">
              <a:srgbClr val="110C1E"/>
            </a:gs>
            <a:gs pos="100000">
              <a:srgbClr val="1F1F3A"/>
            </a:gs>
          </a:gsLst>
          <a:lin ang="18900044" scaled="0"/>
        </a:gradFill>
        <a:effectLst/>
      </p:bgPr>
    </p:bg>
    <p:spTree>
      <p:nvGrpSpPr>
        <p:cNvPr id="1" name="Shape 300"/>
        <p:cNvGrpSpPr/>
        <p:nvPr/>
      </p:nvGrpSpPr>
      <p:grpSpPr>
        <a:xfrm>
          <a:off x="0" y="0"/>
          <a:ext cx="0" cy="0"/>
          <a:chOff x="0" y="0"/>
          <a:chExt cx="0" cy="0"/>
        </a:xfrm>
      </p:grpSpPr>
      <p:sp>
        <p:nvSpPr>
          <p:cNvPr id="301" name="Google Shape;301;p41"/>
          <p:cNvSpPr/>
          <p:nvPr/>
        </p:nvSpPr>
        <p:spPr>
          <a:xfrm>
            <a:off x="317675" y="1567141"/>
            <a:ext cx="570000" cy="65100"/>
          </a:xfrm>
          <a:prstGeom prst="rect">
            <a:avLst/>
          </a:prstGeom>
          <a:gradFill>
            <a:gsLst>
              <a:gs pos="0">
                <a:srgbClr val="1F1F3A"/>
              </a:gs>
              <a:gs pos="100000">
                <a:srgbClr val="FF4E0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41"/>
          <p:cNvSpPr txBox="1"/>
          <p:nvPr/>
        </p:nvSpPr>
        <p:spPr>
          <a:xfrm>
            <a:off x="986743" y="1253950"/>
            <a:ext cx="2910000" cy="691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a:solidFill>
                  <a:srgbClr val="FF4E00"/>
                </a:solidFill>
                <a:latin typeface="Archivo Narrow"/>
                <a:ea typeface="Archivo Narrow"/>
                <a:cs typeface="Archivo Narrow"/>
                <a:sym typeface="Archivo Narrow"/>
              </a:rPr>
              <a:t>Três colunas</a:t>
            </a:r>
            <a:endParaRPr sz="1500" b="0" i="0" u="none" strike="noStrike" cap="none">
              <a:solidFill>
                <a:srgbClr val="FF4E00"/>
              </a:solidFill>
              <a:latin typeface="Archivo"/>
              <a:ea typeface="Archivo"/>
              <a:cs typeface="Archivo"/>
              <a:sym typeface="Archivo"/>
            </a:endParaRPr>
          </a:p>
        </p:txBody>
      </p:sp>
      <p:sp>
        <p:nvSpPr>
          <p:cNvPr id="303" name="Google Shape;303;p41"/>
          <p:cNvSpPr txBox="1"/>
          <p:nvPr/>
        </p:nvSpPr>
        <p:spPr>
          <a:xfrm>
            <a:off x="1237843" y="1945450"/>
            <a:ext cx="1998000" cy="203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pt-BR" sz="1500" b="1" i="0" u="none" strike="noStrike" cap="none">
                <a:solidFill>
                  <a:srgbClr val="FFFFFF"/>
                </a:solidFill>
                <a:latin typeface="Archivo"/>
                <a:ea typeface="Archivo"/>
                <a:cs typeface="Archivo"/>
                <a:sym typeface="Archivo"/>
              </a:rPr>
              <a:t>Coluna 1 </a:t>
            </a:r>
            <a:endParaRPr sz="1500" b="1" i="0" u="none" strike="noStrike" cap="none">
              <a:solidFill>
                <a:srgbClr val="FFFFFF"/>
              </a:solidFill>
              <a:latin typeface="Archivo"/>
              <a:ea typeface="Archivo"/>
              <a:cs typeface="Archivo"/>
              <a:sym typeface="Archivo"/>
            </a:endParaRPr>
          </a:p>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Archivo"/>
              <a:ea typeface="Archivo"/>
              <a:cs typeface="Archivo"/>
              <a:sym typeface="Archivo"/>
            </a:endParaRPr>
          </a:p>
          <a:p>
            <a:pPr marL="0" marR="0" lvl="0" indent="0" algn="l" rtl="0">
              <a:lnSpc>
                <a:spcPct val="100000"/>
              </a:lnSpc>
              <a:spcBef>
                <a:spcPts val="0"/>
              </a:spcBef>
              <a:spcAft>
                <a:spcPts val="0"/>
              </a:spcAft>
              <a:buClr>
                <a:srgbClr val="000000"/>
              </a:buClr>
              <a:buSzPts val="1500"/>
              <a:buFont typeface="Arial"/>
              <a:buNone/>
            </a:pPr>
            <a:r>
              <a:rPr lang="pt-BR" sz="1500" b="0" i="1" u="none" strike="noStrike" cap="none">
                <a:solidFill>
                  <a:srgbClr val="FFFFFF"/>
                </a:solidFill>
                <a:latin typeface="Archivo"/>
                <a:ea typeface="Archivo"/>
                <a:cs typeface="Archivo"/>
                <a:sym typeface="Archivo"/>
              </a:rPr>
              <a:t>Texto aqui texto aqui texto aqui texto aqui texto aqui texto aqui texto aqui texto aqui texto aqui texto aqui texto aqui texto aqui</a:t>
            </a:r>
            <a:endParaRPr sz="1500" b="0" i="1" u="none" strike="noStrike" cap="none">
              <a:solidFill>
                <a:srgbClr val="FFFFFF"/>
              </a:solidFill>
              <a:latin typeface="Archivo"/>
              <a:ea typeface="Archivo"/>
              <a:cs typeface="Archivo"/>
              <a:sym typeface="Archivo"/>
            </a:endParaRPr>
          </a:p>
        </p:txBody>
      </p:sp>
      <p:sp>
        <p:nvSpPr>
          <p:cNvPr id="304" name="Google Shape;304;p41"/>
          <p:cNvSpPr txBox="1"/>
          <p:nvPr/>
        </p:nvSpPr>
        <p:spPr>
          <a:xfrm>
            <a:off x="3479743" y="1945450"/>
            <a:ext cx="1998000" cy="203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pt-BR" sz="1500" b="1" i="0" u="none" strike="noStrike" cap="none">
                <a:solidFill>
                  <a:srgbClr val="FFFFFF"/>
                </a:solidFill>
                <a:latin typeface="Archivo"/>
                <a:ea typeface="Archivo"/>
                <a:cs typeface="Archivo"/>
                <a:sym typeface="Archivo"/>
              </a:rPr>
              <a:t>Coluna 2 </a:t>
            </a:r>
            <a:endParaRPr sz="1500" b="1" i="0" u="none" strike="noStrike" cap="none">
              <a:solidFill>
                <a:srgbClr val="FFFFFF"/>
              </a:solidFill>
              <a:latin typeface="Archivo"/>
              <a:ea typeface="Archivo"/>
              <a:cs typeface="Archivo"/>
              <a:sym typeface="Archivo"/>
            </a:endParaRPr>
          </a:p>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Archivo"/>
              <a:ea typeface="Archivo"/>
              <a:cs typeface="Archivo"/>
              <a:sym typeface="Archivo"/>
            </a:endParaRPr>
          </a:p>
          <a:p>
            <a:pPr marL="0" marR="0" lvl="0" indent="0" algn="l" rtl="0">
              <a:lnSpc>
                <a:spcPct val="100000"/>
              </a:lnSpc>
              <a:spcBef>
                <a:spcPts val="0"/>
              </a:spcBef>
              <a:spcAft>
                <a:spcPts val="0"/>
              </a:spcAft>
              <a:buClr>
                <a:srgbClr val="000000"/>
              </a:buClr>
              <a:buSzPts val="1500"/>
              <a:buFont typeface="Arial"/>
              <a:buNone/>
            </a:pPr>
            <a:r>
              <a:rPr lang="pt-BR" sz="1500" b="0" i="1" u="none" strike="noStrike" cap="none">
                <a:solidFill>
                  <a:srgbClr val="FFFFFF"/>
                </a:solidFill>
                <a:latin typeface="Archivo"/>
                <a:ea typeface="Archivo"/>
                <a:cs typeface="Archivo"/>
                <a:sym typeface="Archivo"/>
              </a:rPr>
              <a:t>Texto aqui texto aqui texto aqui texto aqui texto aqui texto aqui texto aqui texto aqui texto aqui texto aqui texto aqui texto aqui</a:t>
            </a:r>
            <a:endParaRPr sz="1500" b="0" i="1" u="none" strike="noStrike" cap="none">
              <a:solidFill>
                <a:srgbClr val="FFFFFF"/>
              </a:solidFill>
              <a:latin typeface="Archivo"/>
              <a:ea typeface="Archivo"/>
              <a:cs typeface="Archivo"/>
              <a:sym typeface="Archivo"/>
            </a:endParaRPr>
          </a:p>
        </p:txBody>
      </p:sp>
      <p:sp>
        <p:nvSpPr>
          <p:cNvPr id="305" name="Google Shape;305;p41"/>
          <p:cNvSpPr txBox="1"/>
          <p:nvPr/>
        </p:nvSpPr>
        <p:spPr>
          <a:xfrm>
            <a:off x="5721643" y="1945450"/>
            <a:ext cx="1998000" cy="203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pt-BR" sz="1500" b="1" i="0" u="none" strike="noStrike" cap="none">
                <a:solidFill>
                  <a:srgbClr val="FFFFFF"/>
                </a:solidFill>
                <a:latin typeface="Archivo"/>
                <a:ea typeface="Archivo"/>
                <a:cs typeface="Archivo"/>
                <a:sym typeface="Archivo"/>
              </a:rPr>
              <a:t>Coluna 3 </a:t>
            </a:r>
            <a:endParaRPr sz="1500" b="1" i="0" u="none" strike="noStrike" cap="none">
              <a:solidFill>
                <a:srgbClr val="FFFFFF"/>
              </a:solidFill>
              <a:latin typeface="Archivo"/>
              <a:ea typeface="Archivo"/>
              <a:cs typeface="Archivo"/>
              <a:sym typeface="Archivo"/>
            </a:endParaRPr>
          </a:p>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Archivo"/>
              <a:ea typeface="Archivo"/>
              <a:cs typeface="Archivo"/>
              <a:sym typeface="Archivo"/>
            </a:endParaRPr>
          </a:p>
          <a:p>
            <a:pPr marL="0" marR="0" lvl="0" indent="0" algn="l" rtl="0">
              <a:lnSpc>
                <a:spcPct val="100000"/>
              </a:lnSpc>
              <a:spcBef>
                <a:spcPts val="0"/>
              </a:spcBef>
              <a:spcAft>
                <a:spcPts val="0"/>
              </a:spcAft>
              <a:buClr>
                <a:srgbClr val="000000"/>
              </a:buClr>
              <a:buSzPts val="1500"/>
              <a:buFont typeface="Arial"/>
              <a:buNone/>
            </a:pPr>
            <a:r>
              <a:rPr lang="pt-BR" sz="1500" b="0" i="1" u="none" strike="noStrike" cap="none">
                <a:solidFill>
                  <a:srgbClr val="FFFFFF"/>
                </a:solidFill>
                <a:latin typeface="Archivo"/>
                <a:ea typeface="Archivo"/>
                <a:cs typeface="Archivo"/>
                <a:sym typeface="Archivo"/>
              </a:rPr>
              <a:t>Texto aqui texto aqui texto aqui texto aqui texto aqui texto aqui texto aqui texto aqui texto aqui texto aqui texto aqui texto aqui</a:t>
            </a:r>
            <a:endParaRPr sz="1500" b="0" i="1" u="none" strike="noStrike" cap="none">
              <a:solidFill>
                <a:srgbClr val="FFFFFF"/>
              </a:solidFill>
              <a:latin typeface="Archivo"/>
              <a:ea typeface="Archivo"/>
              <a:cs typeface="Archivo"/>
              <a:sym typeface="Archivo"/>
            </a:endParaRPr>
          </a:p>
        </p:txBody>
      </p:sp>
      <p:pic>
        <p:nvPicPr>
          <p:cNvPr id="306" name="Google Shape;306;p41"/>
          <p:cNvPicPr preferRelativeResize="0"/>
          <p:nvPr/>
        </p:nvPicPr>
        <p:blipFill rotWithShape="1">
          <a:blip r:embed="rId3">
            <a:alphaModFix/>
          </a:blip>
          <a:srcRect/>
          <a:stretch/>
        </p:blipFill>
        <p:spPr>
          <a:xfrm>
            <a:off x="6787850" y="4415176"/>
            <a:ext cx="1276150" cy="264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gradFill>
          <a:gsLst>
            <a:gs pos="0">
              <a:srgbClr val="110C1E"/>
            </a:gs>
            <a:gs pos="100000">
              <a:srgbClr val="1F1F3A"/>
            </a:gs>
          </a:gsLst>
          <a:lin ang="18900044" scaled="0"/>
        </a:gradFill>
        <a:effectLst/>
      </p:bgPr>
    </p:bg>
    <p:spTree>
      <p:nvGrpSpPr>
        <p:cNvPr id="1" name="Shape 310"/>
        <p:cNvGrpSpPr/>
        <p:nvPr/>
      </p:nvGrpSpPr>
      <p:grpSpPr>
        <a:xfrm>
          <a:off x="0" y="0"/>
          <a:ext cx="0" cy="0"/>
          <a:chOff x="0" y="0"/>
          <a:chExt cx="0" cy="0"/>
        </a:xfrm>
      </p:grpSpPr>
      <p:pic>
        <p:nvPicPr>
          <p:cNvPr id="311" name="Google Shape;311;p42"/>
          <p:cNvPicPr preferRelativeResize="0"/>
          <p:nvPr/>
        </p:nvPicPr>
        <p:blipFill rotWithShape="1">
          <a:blip r:embed="rId3">
            <a:alphaModFix/>
          </a:blip>
          <a:srcRect/>
          <a:stretch/>
        </p:blipFill>
        <p:spPr>
          <a:xfrm>
            <a:off x="1406500" y="-9774"/>
            <a:ext cx="7731850" cy="5153274"/>
          </a:xfrm>
          <a:prstGeom prst="rect">
            <a:avLst/>
          </a:prstGeom>
          <a:noFill/>
          <a:ln>
            <a:noFill/>
          </a:ln>
        </p:spPr>
      </p:pic>
      <p:pic>
        <p:nvPicPr>
          <p:cNvPr id="312" name="Google Shape;312;p42"/>
          <p:cNvPicPr preferRelativeResize="0"/>
          <p:nvPr/>
        </p:nvPicPr>
        <p:blipFill rotWithShape="1">
          <a:blip r:embed="rId4">
            <a:alphaModFix/>
          </a:blip>
          <a:srcRect/>
          <a:stretch/>
        </p:blipFill>
        <p:spPr>
          <a:xfrm>
            <a:off x="5637" y="0"/>
            <a:ext cx="9132725" cy="5143500"/>
          </a:xfrm>
          <a:prstGeom prst="rect">
            <a:avLst/>
          </a:prstGeom>
          <a:noFill/>
          <a:ln>
            <a:noFill/>
          </a:ln>
        </p:spPr>
      </p:pic>
      <p:sp>
        <p:nvSpPr>
          <p:cNvPr id="313" name="Google Shape;313;p42"/>
          <p:cNvSpPr txBox="1"/>
          <p:nvPr/>
        </p:nvSpPr>
        <p:spPr>
          <a:xfrm>
            <a:off x="986743" y="1555800"/>
            <a:ext cx="3210600" cy="2031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a:solidFill>
                  <a:schemeClr val="lt1"/>
                </a:solidFill>
                <a:latin typeface="Archivo Narrow"/>
                <a:ea typeface="Archivo Narrow"/>
                <a:cs typeface="Archivo Narrow"/>
                <a:sym typeface="Archivo Narrow"/>
              </a:rPr>
              <a:t>Obrigada!</a:t>
            </a:r>
            <a:endParaRPr sz="4000" b="1" i="0" u="none" strike="noStrike" cap="none">
              <a:solidFill>
                <a:schemeClr val="lt1"/>
              </a:solidFill>
              <a:latin typeface="Archivo Narrow"/>
              <a:ea typeface="Archivo Narrow"/>
              <a:cs typeface="Archivo Narrow"/>
              <a:sym typeface="Archivo Narrow"/>
            </a:endParaRPr>
          </a:p>
          <a:p>
            <a:pPr marL="0" marR="0" lvl="0" indent="0" algn="l" rtl="0">
              <a:lnSpc>
                <a:spcPct val="100000"/>
              </a:lnSpc>
              <a:spcBef>
                <a:spcPts val="0"/>
              </a:spcBef>
              <a:spcAft>
                <a:spcPts val="0"/>
              </a:spcAft>
              <a:buClr>
                <a:srgbClr val="000000"/>
              </a:buClr>
              <a:buSzPts val="2000"/>
              <a:buFont typeface="Arial"/>
              <a:buNone/>
            </a:pPr>
            <a:r>
              <a:rPr lang="pt-BR" sz="2000" b="1" i="0" u="none" strike="noStrike" cap="none">
                <a:solidFill>
                  <a:schemeClr val="lt1"/>
                </a:solidFill>
                <a:latin typeface="Archivo Narrow"/>
                <a:ea typeface="Archivo Narrow"/>
                <a:cs typeface="Archivo Narrow"/>
                <a:sym typeface="Archivo Narrow"/>
              </a:rPr>
              <a:t>Saiba mais através do</a:t>
            </a:r>
            <a:endParaRPr sz="2000" b="1" i="0" u="none" strike="noStrike" cap="none">
              <a:solidFill>
                <a:schemeClr val="lt1"/>
              </a:solidFill>
              <a:latin typeface="Archivo Narrow"/>
              <a:ea typeface="Archivo Narrow"/>
              <a:cs typeface="Archivo Narrow"/>
              <a:sym typeface="Archivo Narrow"/>
            </a:endParaRPr>
          </a:p>
          <a:p>
            <a:pPr marL="0" marR="0" lvl="0" indent="0" algn="l" rtl="0">
              <a:lnSpc>
                <a:spcPct val="100000"/>
              </a:lnSpc>
              <a:spcBef>
                <a:spcPts val="0"/>
              </a:spcBef>
              <a:spcAft>
                <a:spcPts val="0"/>
              </a:spcAft>
              <a:buClr>
                <a:srgbClr val="000000"/>
              </a:buClr>
              <a:buSzPts val="1500"/>
              <a:buFont typeface="Arial"/>
              <a:buNone/>
            </a:pPr>
            <a:r>
              <a:rPr lang="pt-BR" sz="1500" b="0" i="0" u="none" strike="noStrike" cap="none">
                <a:solidFill>
                  <a:schemeClr val="lt1"/>
                </a:solidFill>
                <a:latin typeface="Archivo"/>
                <a:ea typeface="Archivo"/>
                <a:cs typeface="Archivo"/>
                <a:sym typeface="Archivo"/>
              </a:rPr>
              <a:t>www.site.com.br ou através do email@email.com</a:t>
            </a:r>
            <a:r>
              <a:rPr lang="pt-BR" sz="1500" b="0" i="0" u="none" strike="noStrike" cap="none">
                <a:solidFill>
                  <a:srgbClr val="55FFBA"/>
                </a:solidFill>
                <a:latin typeface="Archivo"/>
                <a:ea typeface="Archivo"/>
                <a:cs typeface="Archivo"/>
                <a:sym typeface="Archivo"/>
              </a:rPr>
              <a:t> </a:t>
            </a:r>
            <a:endParaRPr sz="1500" b="0" i="0" u="none" strike="noStrike" cap="none">
              <a:solidFill>
                <a:srgbClr val="55FFBA"/>
              </a:solidFill>
              <a:latin typeface="Archivo"/>
              <a:ea typeface="Archivo"/>
              <a:cs typeface="Archivo"/>
              <a:sym typeface="Archivo"/>
            </a:endParaRPr>
          </a:p>
        </p:txBody>
      </p:sp>
      <p:sp>
        <p:nvSpPr>
          <p:cNvPr id="314" name="Google Shape;314;p42"/>
          <p:cNvSpPr/>
          <p:nvPr/>
        </p:nvSpPr>
        <p:spPr>
          <a:xfrm>
            <a:off x="317675" y="2583103"/>
            <a:ext cx="570000" cy="65100"/>
          </a:xfrm>
          <a:prstGeom prst="rect">
            <a:avLst/>
          </a:prstGeom>
          <a:gradFill>
            <a:gsLst>
              <a:gs pos="0">
                <a:schemeClr val="lt1"/>
              </a:gs>
              <a:gs pos="100000">
                <a:srgbClr val="FF4E0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5" name="Google Shape;315;p42"/>
          <p:cNvPicPr preferRelativeResize="0"/>
          <p:nvPr/>
        </p:nvPicPr>
        <p:blipFill rotWithShape="1">
          <a:blip r:embed="rId5">
            <a:alphaModFix/>
          </a:blip>
          <a:srcRect/>
          <a:stretch/>
        </p:blipFill>
        <p:spPr>
          <a:xfrm>
            <a:off x="1080000" y="4415176"/>
            <a:ext cx="1276150" cy="2648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gradFill>
          <a:gsLst>
            <a:gs pos="0">
              <a:srgbClr val="110C1E"/>
            </a:gs>
            <a:gs pos="100000">
              <a:srgbClr val="1F1F3A"/>
            </a:gs>
          </a:gsLst>
          <a:lin ang="18900044" scaled="0"/>
        </a:gradFill>
        <a:effectLst/>
      </p:bgPr>
    </p:bg>
    <p:spTree>
      <p:nvGrpSpPr>
        <p:cNvPr id="1" name="Shape 319"/>
        <p:cNvGrpSpPr/>
        <p:nvPr/>
      </p:nvGrpSpPr>
      <p:grpSpPr>
        <a:xfrm>
          <a:off x="0" y="0"/>
          <a:ext cx="0" cy="0"/>
          <a:chOff x="0" y="0"/>
          <a:chExt cx="0" cy="0"/>
        </a:xfrm>
      </p:grpSpPr>
      <p:sp>
        <p:nvSpPr>
          <p:cNvPr id="320" name="Google Shape;320;p43"/>
          <p:cNvSpPr/>
          <p:nvPr/>
        </p:nvSpPr>
        <p:spPr>
          <a:xfrm>
            <a:off x="317675" y="1061541"/>
            <a:ext cx="570000" cy="65100"/>
          </a:xfrm>
          <a:prstGeom prst="rect">
            <a:avLst/>
          </a:prstGeom>
          <a:gradFill>
            <a:gsLst>
              <a:gs pos="0">
                <a:srgbClr val="1F1F3A"/>
              </a:gs>
              <a:gs pos="100000">
                <a:srgbClr val="FF4E0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43"/>
          <p:cNvSpPr txBox="1"/>
          <p:nvPr/>
        </p:nvSpPr>
        <p:spPr>
          <a:xfrm>
            <a:off x="972119" y="748338"/>
            <a:ext cx="2356200" cy="691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a:solidFill>
                  <a:srgbClr val="FF4E00"/>
                </a:solidFill>
                <a:latin typeface="Archivo Narrow"/>
                <a:ea typeface="Archivo Narrow"/>
                <a:cs typeface="Archivo Narrow"/>
                <a:sym typeface="Archivo Narrow"/>
              </a:rPr>
              <a:t>Créditos</a:t>
            </a:r>
            <a:endParaRPr sz="1500" b="0" i="0" u="none" strike="noStrike" cap="none">
              <a:solidFill>
                <a:srgbClr val="FF4E00"/>
              </a:solidFill>
              <a:latin typeface="Archivo"/>
              <a:ea typeface="Archivo"/>
              <a:cs typeface="Archivo"/>
              <a:sym typeface="Archivo"/>
            </a:endParaRPr>
          </a:p>
        </p:txBody>
      </p:sp>
      <p:sp>
        <p:nvSpPr>
          <p:cNvPr id="322" name="Google Shape;322;p43"/>
          <p:cNvSpPr txBox="1"/>
          <p:nvPr/>
        </p:nvSpPr>
        <p:spPr>
          <a:xfrm>
            <a:off x="1151244" y="1439850"/>
            <a:ext cx="6804900" cy="2955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pt-BR" sz="1500" b="0" i="1" u="none" strike="noStrike" cap="none">
                <a:solidFill>
                  <a:srgbClr val="FFFFFF"/>
                </a:solidFill>
                <a:latin typeface="Archivo"/>
                <a:ea typeface="Archivo"/>
                <a:cs typeface="Archivo"/>
                <a:sym typeface="Archivo"/>
              </a:rPr>
              <a:t>Texto aqui texto aqui  texto aqui  texto aqui  texto aqui  texto aqui  texto aqui  texto aqui  texto aqui  texto aqui  texto aqui  texto aqui  texto aqui  texto aqui  texto aqui   texto aqui  texto aqui  texto aqui   texto aqui  texto aqui  texto aqui  </a:t>
            </a:r>
            <a:endParaRPr sz="1500" b="0" i="1" u="none" strike="noStrike" cap="none">
              <a:solidFill>
                <a:srgbClr val="FFFFFF"/>
              </a:solidFill>
              <a:latin typeface="Archivo"/>
              <a:ea typeface="Archivo"/>
              <a:cs typeface="Archivo"/>
              <a:sym typeface="Archivo"/>
            </a:endParaRPr>
          </a:p>
          <a:p>
            <a:pPr marL="0" marR="0" lvl="0" indent="0" algn="l" rtl="0">
              <a:lnSpc>
                <a:spcPct val="100000"/>
              </a:lnSpc>
              <a:spcBef>
                <a:spcPts val="0"/>
              </a:spcBef>
              <a:spcAft>
                <a:spcPts val="0"/>
              </a:spcAft>
              <a:buClr>
                <a:srgbClr val="000000"/>
              </a:buClr>
              <a:buSzPts val="1500"/>
              <a:buFont typeface="Arial"/>
              <a:buNone/>
            </a:pPr>
            <a:r>
              <a:rPr lang="pt-BR" sz="1500" b="0" i="1" u="none" strike="noStrike" cap="none">
                <a:solidFill>
                  <a:srgbClr val="FFFFFF"/>
                </a:solidFill>
                <a:latin typeface="Archivo"/>
                <a:ea typeface="Archivo"/>
                <a:cs typeface="Archivo"/>
                <a:sym typeface="Archivo"/>
              </a:rPr>
              <a:t>texto aqui  texto aqui  texto aqui  texto aqui  texto aqui  texto aqui  texto aqui  texto aqui   texto aqui  texto aqui  texto aqui   texto aqui  texto aqui  texto aqui  </a:t>
            </a:r>
            <a:endParaRPr sz="1500" b="0" i="1" u="none" strike="noStrike" cap="none">
              <a:solidFill>
                <a:srgbClr val="FFFFFF"/>
              </a:solidFill>
              <a:latin typeface="Archivo"/>
              <a:ea typeface="Archivo"/>
              <a:cs typeface="Archivo"/>
              <a:sym typeface="Archivo"/>
            </a:endParaRPr>
          </a:p>
          <a:p>
            <a:pPr marL="0" marR="0" lvl="0" indent="0" algn="l" rtl="0">
              <a:lnSpc>
                <a:spcPct val="100000"/>
              </a:lnSpc>
              <a:spcBef>
                <a:spcPts val="0"/>
              </a:spcBef>
              <a:spcAft>
                <a:spcPts val="0"/>
              </a:spcAft>
              <a:buClr>
                <a:schemeClr val="dk1"/>
              </a:buClr>
              <a:buSzPts val="1100"/>
              <a:buFont typeface="Arial"/>
              <a:buNone/>
            </a:pPr>
            <a:r>
              <a:rPr lang="pt-BR" sz="1500" b="0" i="1" u="none" strike="noStrike" cap="none">
                <a:solidFill>
                  <a:srgbClr val="FFFFFF"/>
                </a:solidFill>
                <a:latin typeface="Archivo"/>
                <a:ea typeface="Archivo"/>
                <a:cs typeface="Archivo"/>
                <a:sym typeface="Archivo"/>
              </a:rPr>
              <a:t>texto aqui  texto aqui  texto aqui  texto aqui  texto aqui  texto aqui  texto aqui  texto aqui   texto aqui  texto aqui  texto aqui   texto aqui  texto aqui  texto aqui  </a:t>
            </a:r>
            <a:endParaRPr sz="1500" b="0" i="1" u="none" strike="noStrike" cap="none">
              <a:solidFill>
                <a:srgbClr val="FFFFFF"/>
              </a:solidFill>
              <a:latin typeface="Archivo"/>
              <a:ea typeface="Archivo"/>
              <a:cs typeface="Archivo"/>
              <a:sym typeface="Archivo"/>
            </a:endParaRPr>
          </a:p>
          <a:p>
            <a:pPr marL="0" marR="0" lvl="0" indent="0" algn="l" rtl="0">
              <a:lnSpc>
                <a:spcPct val="100000"/>
              </a:lnSpc>
              <a:spcBef>
                <a:spcPts val="0"/>
              </a:spcBef>
              <a:spcAft>
                <a:spcPts val="0"/>
              </a:spcAft>
              <a:buClr>
                <a:srgbClr val="000000"/>
              </a:buClr>
              <a:buSzPts val="1500"/>
              <a:buFont typeface="Arial"/>
              <a:buNone/>
            </a:pPr>
            <a:endParaRPr sz="1500" b="0" i="1" u="none" strike="noStrike" cap="none">
              <a:solidFill>
                <a:srgbClr val="FFFFFF"/>
              </a:solidFill>
              <a:latin typeface="Archivo"/>
              <a:ea typeface="Archivo"/>
              <a:cs typeface="Archivo"/>
              <a:sym typeface="Archivo"/>
            </a:endParaRPr>
          </a:p>
          <a:p>
            <a:pPr marL="457200" marR="0" lvl="0" indent="-323850" algn="l" rtl="0">
              <a:lnSpc>
                <a:spcPct val="100000"/>
              </a:lnSpc>
              <a:spcBef>
                <a:spcPts val="0"/>
              </a:spcBef>
              <a:spcAft>
                <a:spcPts val="0"/>
              </a:spcAft>
              <a:buClr>
                <a:srgbClr val="FFFFFF"/>
              </a:buClr>
              <a:buSzPts val="1500"/>
              <a:buFont typeface="Archivo"/>
              <a:buChar char="-"/>
            </a:pPr>
            <a:r>
              <a:rPr lang="pt-BR" sz="1500" b="1" i="0" u="none" strike="noStrike" cap="none">
                <a:solidFill>
                  <a:srgbClr val="FFFFFF"/>
                </a:solidFill>
                <a:latin typeface="Archivo"/>
                <a:ea typeface="Archivo"/>
                <a:cs typeface="Archivo"/>
                <a:sym typeface="Archivo"/>
              </a:rPr>
              <a:t>Tópico 1 </a:t>
            </a:r>
            <a:endParaRPr sz="1500" b="1" i="0" u="none" strike="noStrike" cap="none">
              <a:solidFill>
                <a:srgbClr val="FFFFFF"/>
              </a:solidFill>
              <a:latin typeface="Archivo"/>
              <a:ea typeface="Archivo"/>
              <a:cs typeface="Archivo"/>
              <a:sym typeface="Archivo"/>
            </a:endParaRPr>
          </a:p>
          <a:p>
            <a:pPr marL="457200" marR="0" lvl="0" indent="-323850" algn="l" rtl="0">
              <a:lnSpc>
                <a:spcPct val="100000"/>
              </a:lnSpc>
              <a:spcBef>
                <a:spcPts val="0"/>
              </a:spcBef>
              <a:spcAft>
                <a:spcPts val="0"/>
              </a:spcAft>
              <a:buClr>
                <a:srgbClr val="FFFFFF"/>
              </a:buClr>
              <a:buSzPts val="1500"/>
              <a:buFont typeface="Archivo"/>
              <a:buChar char="-"/>
            </a:pPr>
            <a:r>
              <a:rPr lang="pt-BR" sz="1500" b="1" i="0" u="none" strike="noStrike" cap="none">
                <a:solidFill>
                  <a:srgbClr val="FFFFFF"/>
                </a:solidFill>
                <a:latin typeface="Archivo"/>
                <a:ea typeface="Archivo"/>
                <a:cs typeface="Archivo"/>
                <a:sym typeface="Archivo"/>
              </a:rPr>
              <a:t>Tópico 2</a:t>
            </a:r>
            <a:endParaRPr sz="1500" b="1" i="0" u="none" strike="noStrike" cap="none">
              <a:solidFill>
                <a:srgbClr val="FFFFFF"/>
              </a:solidFill>
              <a:latin typeface="Archivo"/>
              <a:ea typeface="Archivo"/>
              <a:cs typeface="Archivo"/>
              <a:sym typeface="Archivo"/>
            </a:endParaRPr>
          </a:p>
          <a:p>
            <a:pPr marL="457200" marR="0" lvl="0" indent="-323850" algn="l" rtl="0">
              <a:lnSpc>
                <a:spcPct val="100000"/>
              </a:lnSpc>
              <a:spcBef>
                <a:spcPts val="0"/>
              </a:spcBef>
              <a:spcAft>
                <a:spcPts val="0"/>
              </a:spcAft>
              <a:buClr>
                <a:srgbClr val="FFFFFF"/>
              </a:buClr>
              <a:buSzPts val="1500"/>
              <a:buFont typeface="Archivo"/>
              <a:buChar char="-"/>
            </a:pPr>
            <a:r>
              <a:rPr lang="pt-BR" sz="1500" b="1" i="0" u="none" strike="noStrike" cap="none">
                <a:solidFill>
                  <a:srgbClr val="FFFFFF"/>
                </a:solidFill>
                <a:latin typeface="Archivo"/>
                <a:ea typeface="Archivo"/>
                <a:cs typeface="Archivo"/>
                <a:sym typeface="Archivo"/>
              </a:rPr>
              <a:t>Tópico 3</a:t>
            </a:r>
            <a:endParaRPr sz="1500" b="1" i="0" u="none" strike="noStrike" cap="none">
              <a:solidFill>
                <a:srgbClr val="FFFFFF"/>
              </a:solidFill>
              <a:latin typeface="Archivo"/>
              <a:ea typeface="Archivo"/>
              <a:cs typeface="Archivo"/>
              <a:sym typeface="Archivo"/>
            </a:endParaRPr>
          </a:p>
          <a:p>
            <a:pPr marL="457200" marR="0" lvl="0" indent="-323850" algn="l" rtl="0">
              <a:lnSpc>
                <a:spcPct val="100000"/>
              </a:lnSpc>
              <a:spcBef>
                <a:spcPts val="0"/>
              </a:spcBef>
              <a:spcAft>
                <a:spcPts val="0"/>
              </a:spcAft>
              <a:buClr>
                <a:srgbClr val="FFFFFF"/>
              </a:buClr>
              <a:buSzPts val="1500"/>
              <a:buFont typeface="Archivo"/>
              <a:buChar char="-"/>
            </a:pPr>
            <a:r>
              <a:rPr lang="pt-BR" sz="1500" b="1" i="0" u="none" strike="noStrike" cap="none">
                <a:solidFill>
                  <a:srgbClr val="FFFFFF"/>
                </a:solidFill>
                <a:latin typeface="Archivo"/>
                <a:ea typeface="Archivo"/>
                <a:cs typeface="Archivo"/>
                <a:sym typeface="Archivo"/>
              </a:rPr>
              <a:t>Tópico 4</a:t>
            </a:r>
            <a:endParaRPr sz="1500" b="0" i="1" u="none" strike="noStrike" cap="none">
              <a:solidFill>
                <a:srgbClr val="FFFFFF"/>
              </a:solidFill>
              <a:latin typeface="Archivo"/>
              <a:ea typeface="Archivo"/>
              <a:cs typeface="Archivo"/>
              <a:sym typeface="Archivo"/>
            </a:endParaRPr>
          </a:p>
        </p:txBody>
      </p:sp>
      <p:pic>
        <p:nvPicPr>
          <p:cNvPr id="323" name="Google Shape;323;p43"/>
          <p:cNvPicPr preferRelativeResize="0"/>
          <p:nvPr/>
        </p:nvPicPr>
        <p:blipFill rotWithShape="1">
          <a:blip r:embed="rId3">
            <a:alphaModFix/>
          </a:blip>
          <a:srcRect/>
          <a:stretch/>
        </p:blipFill>
        <p:spPr>
          <a:xfrm>
            <a:off x="6787850" y="4415176"/>
            <a:ext cx="1276150" cy="264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666666"/>
        </a:solidFill>
        <a:effectLst/>
      </p:bgPr>
    </p:bg>
    <p:spTree>
      <p:nvGrpSpPr>
        <p:cNvPr id="1" name="Shape 327"/>
        <p:cNvGrpSpPr/>
        <p:nvPr/>
      </p:nvGrpSpPr>
      <p:grpSpPr>
        <a:xfrm>
          <a:off x="0" y="0"/>
          <a:ext cx="0" cy="0"/>
          <a:chOff x="0" y="0"/>
          <a:chExt cx="0" cy="0"/>
        </a:xfrm>
      </p:grpSpPr>
      <p:pic>
        <p:nvPicPr>
          <p:cNvPr id="328" name="Google Shape;328;p44"/>
          <p:cNvPicPr preferRelativeResize="0"/>
          <p:nvPr/>
        </p:nvPicPr>
        <p:blipFill rotWithShape="1">
          <a:blip r:embed="rId3">
            <a:alphaModFix/>
          </a:blip>
          <a:srcRect/>
          <a:stretch/>
        </p:blipFill>
        <p:spPr>
          <a:xfrm>
            <a:off x="3909975" y="3921174"/>
            <a:ext cx="501888" cy="505530"/>
          </a:xfrm>
          <a:prstGeom prst="rect">
            <a:avLst/>
          </a:prstGeom>
          <a:noFill/>
          <a:ln>
            <a:noFill/>
          </a:ln>
        </p:spPr>
      </p:pic>
      <p:pic>
        <p:nvPicPr>
          <p:cNvPr id="329" name="Google Shape;329;p44"/>
          <p:cNvPicPr preferRelativeResize="0"/>
          <p:nvPr/>
        </p:nvPicPr>
        <p:blipFill rotWithShape="1">
          <a:blip r:embed="rId4">
            <a:alphaModFix/>
          </a:blip>
          <a:srcRect/>
          <a:stretch/>
        </p:blipFill>
        <p:spPr>
          <a:xfrm>
            <a:off x="3087813" y="3921376"/>
            <a:ext cx="501888" cy="505128"/>
          </a:xfrm>
          <a:prstGeom prst="rect">
            <a:avLst/>
          </a:prstGeom>
          <a:noFill/>
          <a:ln>
            <a:noFill/>
          </a:ln>
        </p:spPr>
      </p:pic>
      <p:pic>
        <p:nvPicPr>
          <p:cNvPr id="330" name="Google Shape;330;p44"/>
          <p:cNvPicPr preferRelativeResize="0"/>
          <p:nvPr/>
        </p:nvPicPr>
        <p:blipFill rotWithShape="1">
          <a:blip r:embed="rId5">
            <a:alphaModFix/>
          </a:blip>
          <a:srcRect/>
          <a:stretch/>
        </p:blipFill>
        <p:spPr>
          <a:xfrm>
            <a:off x="7198621" y="3921167"/>
            <a:ext cx="501888" cy="505543"/>
          </a:xfrm>
          <a:prstGeom prst="rect">
            <a:avLst/>
          </a:prstGeom>
          <a:noFill/>
          <a:ln>
            <a:noFill/>
          </a:ln>
        </p:spPr>
      </p:pic>
      <p:pic>
        <p:nvPicPr>
          <p:cNvPr id="331" name="Google Shape;331;p44"/>
          <p:cNvPicPr preferRelativeResize="0"/>
          <p:nvPr/>
        </p:nvPicPr>
        <p:blipFill rotWithShape="1">
          <a:blip r:embed="rId6">
            <a:alphaModFix/>
          </a:blip>
          <a:srcRect/>
          <a:stretch/>
        </p:blipFill>
        <p:spPr>
          <a:xfrm>
            <a:off x="6376459" y="3921167"/>
            <a:ext cx="501888" cy="505543"/>
          </a:xfrm>
          <a:prstGeom prst="rect">
            <a:avLst/>
          </a:prstGeom>
          <a:noFill/>
          <a:ln>
            <a:noFill/>
          </a:ln>
        </p:spPr>
      </p:pic>
      <p:pic>
        <p:nvPicPr>
          <p:cNvPr id="332" name="Google Shape;332;p44"/>
          <p:cNvPicPr preferRelativeResize="0"/>
          <p:nvPr/>
        </p:nvPicPr>
        <p:blipFill rotWithShape="1">
          <a:blip r:embed="rId7">
            <a:alphaModFix/>
          </a:blip>
          <a:srcRect/>
          <a:stretch/>
        </p:blipFill>
        <p:spPr>
          <a:xfrm>
            <a:off x="2265652" y="3921167"/>
            <a:ext cx="501888" cy="505543"/>
          </a:xfrm>
          <a:prstGeom prst="rect">
            <a:avLst/>
          </a:prstGeom>
          <a:noFill/>
          <a:ln>
            <a:noFill/>
          </a:ln>
        </p:spPr>
      </p:pic>
      <p:pic>
        <p:nvPicPr>
          <p:cNvPr id="333" name="Google Shape;333;p44"/>
          <p:cNvPicPr preferRelativeResize="0"/>
          <p:nvPr/>
        </p:nvPicPr>
        <p:blipFill rotWithShape="1">
          <a:blip r:embed="rId8">
            <a:alphaModFix/>
          </a:blip>
          <a:srcRect/>
          <a:stretch/>
        </p:blipFill>
        <p:spPr>
          <a:xfrm>
            <a:off x="1443491" y="3921167"/>
            <a:ext cx="501888" cy="505543"/>
          </a:xfrm>
          <a:prstGeom prst="rect">
            <a:avLst/>
          </a:prstGeom>
          <a:noFill/>
          <a:ln>
            <a:noFill/>
          </a:ln>
        </p:spPr>
      </p:pic>
      <p:pic>
        <p:nvPicPr>
          <p:cNvPr id="334" name="Google Shape;334;p44"/>
          <p:cNvPicPr preferRelativeResize="0"/>
          <p:nvPr/>
        </p:nvPicPr>
        <p:blipFill rotWithShape="1">
          <a:blip r:embed="rId9">
            <a:alphaModFix/>
          </a:blip>
          <a:srcRect/>
          <a:stretch/>
        </p:blipFill>
        <p:spPr>
          <a:xfrm>
            <a:off x="4732136" y="3921371"/>
            <a:ext cx="501888" cy="505134"/>
          </a:xfrm>
          <a:prstGeom prst="rect">
            <a:avLst/>
          </a:prstGeom>
          <a:noFill/>
          <a:ln>
            <a:noFill/>
          </a:ln>
        </p:spPr>
      </p:pic>
      <p:pic>
        <p:nvPicPr>
          <p:cNvPr id="335" name="Google Shape;335;p44"/>
          <p:cNvPicPr preferRelativeResize="0"/>
          <p:nvPr/>
        </p:nvPicPr>
        <p:blipFill rotWithShape="1">
          <a:blip r:embed="rId10">
            <a:alphaModFix/>
          </a:blip>
          <a:srcRect/>
          <a:stretch/>
        </p:blipFill>
        <p:spPr>
          <a:xfrm>
            <a:off x="5554298" y="3921166"/>
            <a:ext cx="501888" cy="505546"/>
          </a:xfrm>
          <a:prstGeom prst="rect">
            <a:avLst/>
          </a:prstGeom>
          <a:noFill/>
          <a:ln>
            <a:noFill/>
          </a:ln>
        </p:spPr>
      </p:pic>
      <p:pic>
        <p:nvPicPr>
          <p:cNvPr id="336" name="Google Shape;336;p44"/>
          <p:cNvPicPr preferRelativeResize="0"/>
          <p:nvPr/>
        </p:nvPicPr>
        <p:blipFill rotWithShape="1">
          <a:blip r:embed="rId11">
            <a:alphaModFix/>
          </a:blip>
          <a:srcRect/>
          <a:stretch/>
        </p:blipFill>
        <p:spPr>
          <a:xfrm>
            <a:off x="1443491" y="3245255"/>
            <a:ext cx="501887" cy="501885"/>
          </a:xfrm>
          <a:prstGeom prst="rect">
            <a:avLst/>
          </a:prstGeom>
          <a:noFill/>
          <a:ln>
            <a:noFill/>
          </a:ln>
        </p:spPr>
      </p:pic>
      <p:pic>
        <p:nvPicPr>
          <p:cNvPr id="337" name="Google Shape;337;p44"/>
          <p:cNvPicPr preferRelativeResize="0"/>
          <p:nvPr/>
        </p:nvPicPr>
        <p:blipFill rotWithShape="1">
          <a:blip r:embed="rId12">
            <a:alphaModFix/>
          </a:blip>
          <a:srcRect/>
          <a:stretch/>
        </p:blipFill>
        <p:spPr>
          <a:xfrm>
            <a:off x="4732137" y="3245418"/>
            <a:ext cx="501887" cy="501885"/>
          </a:xfrm>
          <a:prstGeom prst="rect">
            <a:avLst/>
          </a:prstGeom>
          <a:noFill/>
          <a:ln>
            <a:noFill/>
          </a:ln>
        </p:spPr>
      </p:pic>
      <p:pic>
        <p:nvPicPr>
          <p:cNvPr id="338" name="Google Shape;338;p44"/>
          <p:cNvPicPr preferRelativeResize="0"/>
          <p:nvPr/>
        </p:nvPicPr>
        <p:blipFill rotWithShape="1">
          <a:blip r:embed="rId13">
            <a:alphaModFix/>
          </a:blip>
          <a:srcRect/>
          <a:stretch/>
        </p:blipFill>
        <p:spPr>
          <a:xfrm>
            <a:off x="5554298" y="3245173"/>
            <a:ext cx="501887" cy="501885"/>
          </a:xfrm>
          <a:prstGeom prst="rect">
            <a:avLst/>
          </a:prstGeom>
          <a:noFill/>
          <a:ln>
            <a:noFill/>
          </a:ln>
        </p:spPr>
      </p:pic>
      <p:pic>
        <p:nvPicPr>
          <p:cNvPr id="339" name="Google Shape;339;p44"/>
          <p:cNvPicPr preferRelativeResize="0"/>
          <p:nvPr/>
        </p:nvPicPr>
        <p:blipFill rotWithShape="1">
          <a:blip r:embed="rId14">
            <a:alphaModFix/>
          </a:blip>
          <a:srcRect/>
          <a:stretch/>
        </p:blipFill>
        <p:spPr>
          <a:xfrm>
            <a:off x="3909975" y="3245181"/>
            <a:ext cx="501887" cy="501885"/>
          </a:xfrm>
          <a:prstGeom prst="rect">
            <a:avLst/>
          </a:prstGeom>
          <a:noFill/>
          <a:ln>
            <a:noFill/>
          </a:ln>
        </p:spPr>
      </p:pic>
      <p:pic>
        <p:nvPicPr>
          <p:cNvPr id="340" name="Google Shape;340;p44"/>
          <p:cNvPicPr preferRelativeResize="0"/>
          <p:nvPr/>
        </p:nvPicPr>
        <p:blipFill rotWithShape="1">
          <a:blip r:embed="rId15">
            <a:alphaModFix/>
          </a:blip>
          <a:srcRect/>
          <a:stretch/>
        </p:blipFill>
        <p:spPr>
          <a:xfrm>
            <a:off x="3087814" y="3245421"/>
            <a:ext cx="501887" cy="501885"/>
          </a:xfrm>
          <a:prstGeom prst="rect">
            <a:avLst/>
          </a:prstGeom>
          <a:noFill/>
          <a:ln>
            <a:noFill/>
          </a:ln>
        </p:spPr>
      </p:pic>
      <p:pic>
        <p:nvPicPr>
          <p:cNvPr id="341" name="Google Shape;341;p44"/>
          <p:cNvPicPr preferRelativeResize="0"/>
          <p:nvPr/>
        </p:nvPicPr>
        <p:blipFill rotWithShape="1">
          <a:blip r:embed="rId16">
            <a:alphaModFix/>
          </a:blip>
          <a:srcRect/>
          <a:stretch/>
        </p:blipFill>
        <p:spPr>
          <a:xfrm>
            <a:off x="7198621" y="3245175"/>
            <a:ext cx="501887" cy="501885"/>
          </a:xfrm>
          <a:prstGeom prst="rect">
            <a:avLst/>
          </a:prstGeom>
          <a:noFill/>
          <a:ln>
            <a:noFill/>
          </a:ln>
        </p:spPr>
      </p:pic>
      <p:pic>
        <p:nvPicPr>
          <p:cNvPr id="342" name="Google Shape;342;p44"/>
          <p:cNvPicPr preferRelativeResize="0"/>
          <p:nvPr/>
        </p:nvPicPr>
        <p:blipFill rotWithShape="1">
          <a:blip r:embed="rId17">
            <a:alphaModFix/>
          </a:blip>
          <a:srcRect/>
          <a:stretch/>
        </p:blipFill>
        <p:spPr>
          <a:xfrm>
            <a:off x="6376459" y="3245175"/>
            <a:ext cx="501887" cy="501885"/>
          </a:xfrm>
          <a:prstGeom prst="rect">
            <a:avLst/>
          </a:prstGeom>
          <a:noFill/>
          <a:ln>
            <a:noFill/>
          </a:ln>
        </p:spPr>
      </p:pic>
      <p:pic>
        <p:nvPicPr>
          <p:cNvPr id="343" name="Google Shape;343;p44"/>
          <p:cNvPicPr preferRelativeResize="0"/>
          <p:nvPr/>
        </p:nvPicPr>
        <p:blipFill rotWithShape="1">
          <a:blip r:embed="rId18">
            <a:alphaModFix/>
          </a:blip>
          <a:srcRect/>
          <a:stretch/>
        </p:blipFill>
        <p:spPr>
          <a:xfrm>
            <a:off x="2265652" y="3245175"/>
            <a:ext cx="501887" cy="501885"/>
          </a:xfrm>
          <a:prstGeom prst="rect">
            <a:avLst/>
          </a:prstGeom>
          <a:noFill/>
          <a:ln>
            <a:noFill/>
          </a:ln>
        </p:spPr>
      </p:pic>
      <p:pic>
        <p:nvPicPr>
          <p:cNvPr id="344" name="Google Shape;344;p44"/>
          <p:cNvPicPr preferRelativeResize="0"/>
          <p:nvPr/>
        </p:nvPicPr>
        <p:blipFill rotWithShape="1">
          <a:blip r:embed="rId19">
            <a:alphaModFix/>
          </a:blip>
          <a:srcRect/>
          <a:stretch/>
        </p:blipFill>
        <p:spPr>
          <a:xfrm>
            <a:off x="1443490" y="2666155"/>
            <a:ext cx="501891" cy="405072"/>
          </a:xfrm>
          <a:prstGeom prst="rect">
            <a:avLst/>
          </a:prstGeom>
          <a:noFill/>
          <a:ln>
            <a:noFill/>
          </a:ln>
        </p:spPr>
      </p:pic>
      <p:pic>
        <p:nvPicPr>
          <p:cNvPr id="345" name="Google Shape;345;p44"/>
          <p:cNvPicPr preferRelativeResize="0"/>
          <p:nvPr/>
        </p:nvPicPr>
        <p:blipFill rotWithShape="1">
          <a:blip r:embed="rId20">
            <a:alphaModFix/>
          </a:blip>
          <a:srcRect/>
          <a:stretch/>
        </p:blipFill>
        <p:spPr>
          <a:xfrm>
            <a:off x="4732136" y="2666277"/>
            <a:ext cx="501891" cy="405072"/>
          </a:xfrm>
          <a:prstGeom prst="rect">
            <a:avLst/>
          </a:prstGeom>
          <a:noFill/>
          <a:ln>
            <a:noFill/>
          </a:ln>
        </p:spPr>
      </p:pic>
      <p:pic>
        <p:nvPicPr>
          <p:cNvPr id="346" name="Google Shape;346;p44"/>
          <p:cNvPicPr preferRelativeResize="0"/>
          <p:nvPr/>
        </p:nvPicPr>
        <p:blipFill rotWithShape="1">
          <a:blip r:embed="rId21">
            <a:alphaModFix/>
          </a:blip>
          <a:srcRect/>
          <a:stretch/>
        </p:blipFill>
        <p:spPr>
          <a:xfrm>
            <a:off x="5554297" y="2666398"/>
            <a:ext cx="501891" cy="404667"/>
          </a:xfrm>
          <a:prstGeom prst="rect">
            <a:avLst/>
          </a:prstGeom>
          <a:noFill/>
          <a:ln>
            <a:noFill/>
          </a:ln>
        </p:spPr>
      </p:pic>
      <p:pic>
        <p:nvPicPr>
          <p:cNvPr id="347" name="Google Shape;347;p44"/>
          <p:cNvPicPr preferRelativeResize="0"/>
          <p:nvPr/>
        </p:nvPicPr>
        <p:blipFill rotWithShape="1">
          <a:blip r:embed="rId22">
            <a:alphaModFix/>
          </a:blip>
          <a:srcRect/>
          <a:stretch/>
        </p:blipFill>
        <p:spPr>
          <a:xfrm>
            <a:off x="3909974" y="2666399"/>
            <a:ext cx="501891" cy="404675"/>
          </a:xfrm>
          <a:prstGeom prst="rect">
            <a:avLst/>
          </a:prstGeom>
          <a:noFill/>
          <a:ln>
            <a:noFill/>
          </a:ln>
        </p:spPr>
      </p:pic>
      <p:pic>
        <p:nvPicPr>
          <p:cNvPr id="348" name="Google Shape;348;p44"/>
          <p:cNvPicPr preferRelativeResize="0"/>
          <p:nvPr/>
        </p:nvPicPr>
        <p:blipFill rotWithShape="1">
          <a:blip r:embed="rId23">
            <a:alphaModFix/>
          </a:blip>
          <a:srcRect/>
          <a:stretch/>
        </p:blipFill>
        <p:spPr>
          <a:xfrm>
            <a:off x="3087813" y="2666281"/>
            <a:ext cx="501891" cy="405072"/>
          </a:xfrm>
          <a:prstGeom prst="rect">
            <a:avLst/>
          </a:prstGeom>
          <a:noFill/>
          <a:ln>
            <a:noFill/>
          </a:ln>
        </p:spPr>
      </p:pic>
      <p:pic>
        <p:nvPicPr>
          <p:cNvPr id="349" name="Google Shape;349;p44"/>
          <p:cNvPicPr preferRelativeResize="0"/>
          <p:nvPr/>
        </p:nvPicPr>
        <p:blipFill rotWithShape="1">
          <a:blip r:embed="rId24">
            <a:alphaModFix/>
          </a:blip>
          <a:srcRect/>
          <a:stretch/>
        </p:blipFill>
        <p:spPr>
          <a:xfrm>
            <a:off x="7198620" y="2666395"/>
            <a:ext cx="501891" cy="404675"/>
          </a:xfrm>
          <a:prstGeom prst="rect">
            <a:avLst/>
          </a:prstGeom>
          <a:noFill/>
          <a:ln>
            <a:noFill/>
          </a:ln>
        </p:spPr>
      </p:pic>
      <p:pic>
        <p:nvPicPr>
          <p:cNvPr id="350" name="Google Shape;350;p44"/>
          <p:cNvPicPr preferRelativeResize="0"/>
          <p:nvPr/>
        </p:nvPicPr>
        <p:blipFill rotWithShape="1">
          <a:blip r:embed="rId25">
            <a:alphaModFix/>
          </a:blip>
          <a:srcRect/>
          <a:stretch/>
        </p:blipFill>
        <p:spPr>
          <a:xfrm>
            <a:off x="6376459" y="2666395"/>
            <a:ext cx="501891" cy="404675"/>
          </a:xfrm>
          <a:prstGeom prst="rect">
            <a:avLst/>
          </a:prstGeom>
          <a:noFill/>
          <a:ln>
            <a:noFill/>
          </a:ln>
        </p:spPr>
      </p:pic>
      <p:pic>
        <p:nvPicPr>
          <p:cNvPr id="351" name="Google Shape;351;p44"/>
          <p:cNvPicPr preferRelativeResize="0"/>
          <p:nvPr/>
        </p:nvPicPr>
        <p:blipFill rotWithShape="1">
          <a:blip r:embed="rId26">
            <a:alphaModFix/>
          </a:blip>
          <a:srcRect/>
          <a:stretch/>
        </p:blipFill>
        <p:spPr>
          <a:xfrm>
            <a:off x="2265652" y="2666395"/>
            <a:ext cx="501891" cy="404675"/>
          </a:xfrm>
          <a:prstGeom prst="rect">
            <a:avLst/>
          </a:prstGeom>
          <a:noFill/>
          <a:ln>
            <a:noFill/>
          </a:ln>
        </p:spPr>
      </p:pic>
      <p:pic>
        <p:nvPicPr>
          <p:cNvPr id="352" name="Google Shape;352;p44"/>
          <p:cNvPicPr preferRelativeResize="0"/>
          <p:nvPr/>
        </p:nvPicPr>
        <p:blipFill rotWithShape="1">
          <a:blip r:embed="rId27">
            <a:alphaModFix/>
          </a:blip>
          <a:srcRect/>
          <a:stretch/>
        </p:blipFill>
        <p:spPr>
          <a:xfrm>
            <a:off x="1544761" y="1986582"/>
            <a:ext cx="299348" cy="505546"/>
          </a:xfrm>
          <a:prstGeom prst="rect">
            <a:avLst/>
          </a:prstGeom>
          <a:noFill/>
          <a:ln>
            <a:noFill/>
          </a:ln>
        </p:spPr>
      </p:pic>
      <p:pic>
        <p:nvPicPr>
          <p:cNvPr id="353" name="Google Shape;353;p44"/>
          <p:cNvPicPr preferRelativeResize="0"/>
          <p:nvPr/>
        </p:nvPicPr>
        <p:blipFill rotWithShape="1">
          <a:blip r:embed="rId28">
            <a:alphaModFix/>
          </a:blip>
          <a:srcRect/>
          <a:stretch/>
        </p:blipFill>
        <p:spPr>
          <a:xfrm>
            <a:off x="4833633" y="1986664"/>
            <a:ext cx="299348" cy="505546"/>
          </a:xfrm>
          <a:prstGeom prst="rect">
            <a:avLst/>
          </a:prstGeom>
          <a:noFill/>
          <a:ln>
            <a:noFill/>
          </a:ln>
        </p:spPr>
      </p:pic>
      <p:pic>
        <p:nvPicPr>
          <p:cNvPr id="354" name="Google Shape;354;p44"/>
          <p:cNvPicPr preferRelativeResize="0"/>
          <p:nvPr/>
        </p:nvPicPr>
        <p:blipFill rotWithShape="1">
          <a:blip r:embed="rId29">
            <a:alphaModFix/>
          </a:blip>
          <a:srcRect/>
          <a:stretch/>
        </p:blipFill>
        <p:spPr>
          <a:xfrm>
            <a:off x="5655907" y="1986744"/>
            <a:ext cx="299121" cy="505547"/>
          </a:xfrm>
          <a:prstGeom prst="rect">
            <a:avLst/>
          </a:prstGeom>
          <a:noFill/>
          <a:ln>
            <a:noFill/>
          </a:ln>
        </p:spPr>
      </p:pic>
      <p:pic>
        <p:nvPicPr>
          <p:cNvPr id="355" name="Google Shape;355;p44"/>
          <p:cNvPicPr preferRelativeResize="0"/>
          <p:nvPr/>
        </p:nvPicPr>
        <p:blipFill rotWithShape="1">
          <a:blip r:embed="rId30">
            <a:alphaModFix/>
          </a:blip>
          <a:srcRect/>
          <a:stretch/>
        </p:blipFill>
        <p:spPr>
          <a:xfrm>
            <a:off x="4011358" y="1986745"/>
            <a:ext cx="299348" cy="505546"/>
          </a:xfrm>
          <a:prstGeom prst="rect">
            <a:avLst/>
          </a:prstGeom>
          <a:noFill/>
          <a:ln>
            <a:noFill/>
          </a:ln>
        </p:spPr>
      </p:pic>
      <p:pic>
        <p:nvPicPr>
          <p:cNvPr id="356" name="Google Shape;356;p44"/>
          <p:cNvPicPr preferRelativeResize="0"/>
          <p:nvPr/>
        </p:nvPicPr>
        <p:blipFill rotWithShape="1">
          <a:blip r:embed="rId31">
            <a:alphaModFix/>
          </a:blip>
          <a:srcRect/>
          <a:stretch/>
        </p:blipFill>
        <p:spPr>
          <a:xfrm>
            <a:off x="3189083" y="1986667"/>
            <a:ext cx="299348" cy="505546"/>
          </a:xfrm>
          <a:prstGeom prst="rect">
            <a:avLst/>
          </a:prstGeom>
          <a:noFill/>
          <a:ln>
            <a:noFill/>
          </a:ln>
        </p:spPr>
      </p:pic>
      <p:pic>
        <p:nvPicPr>
          <p:cNvPr id="357" name="Google Shape;357;p44"/>
          <p:cNvPicPr preferRelativeResize="0"/>
          <p:nvPr/>
        </p:nvPicPr>
        <p:blipFill rotWithShape="1">
          <a:blip r:embed="rId32">
            <a:alphaModFix/>
          </a:blip>
          <a:srcRect/>
          <a:stretch/>
        </p:blipFill>
        <p:spPr>
          <a:xfrm>
            <a:off x="7300004" y="1986742"/>
            <a:ext cx="299121" cy="505547"/>
          </a:xfrm>
          <a:prstGeom prst="rect">
            <a:avLst/>
          </a:prstGeom>
          <a:noFill/>
          <a:ln>
            <a:noFill/>
          </a:ln>
        </p:spPr>
      </p:pic>
      <p:pic>
        <p:nvPicPr>
          <p:cNvPr id="358" name="Google Shape;358;p44"/>
          <p:cNvPicPr preferRelativeResize="0"/>
          <p:nvPr/>
        </p:nvPicPr>
        <p:blipFill rotWithShape="1">
          <a:blip r:embed="rId33">
            <a:alphaModFix/>
          </a:blip>
          <a:srcRect/>
          <a:stretch/>
        </p:blipFill>
        <p:spPr>
          <a:xfrm>
            <a:off x="6477956" y="1986742"/>
            <a:ext cx="299121" cy="505547"/>
          </a:xfrm>
          <a:prstGeom prst="rect">
            <a:avLst/>
          </a:prstGeom>
          <a:noFill/>
          <a:ln>
            <a:noFill/>
          </a:ln>
        </p:spPr>
      </p:pic>
      <p:pic>
        <p:nvPicPr>
          <p:cNvPr id="359" name="Google Shape;359;p44"/>
          <p:cNvPicPr preferRelativeResize="0"/>
          <p:nvPr/>
        </p:nvPicPr>
        <p:blipFill rotWithShape="1">
          <a:blip r:embed="rId34">
            <a:alphaModFix/>
          </a:blip>
          <a:srcRect/>
          <a:stretch/>
        </p:blipFill>
        <p:spPr>
          <a:xfrm>
            <a:off x="2367035" y="1986742"/>
            <a:ext cx="299121" cy="505547"/>
          </a:xfrm>
          <a:prstGeom prst="rect">
            <a:avLst/>
          </a:prstGeom>
          <a:noFill/>
          <a:ln>
            <a:noFill/>
          </a:ln>
        </p:spPr>
      </p:pic>
      <p:pic>
        <p:nvPicPr>
          <p:cNvPr id="360" name="Google Shape;360;p44"/>
          <p:cNvPicPr preferRelativeResize="0"/>
          <p:nvPr/>
        </p:nvPicPr>
        <p:blipFill rotWithShape="1">
          <a:blip r:embed="rId35">
            <a:alphaModFix/>
          </a:blip>
          <a:srcRect/>
          <a:stretch/>
        </p:blipFill>
        <p:spPr>
          <a:xfrm>
            <a:off x="1488071" y="1307014"/>
            <a:ext cx="412727" cy="505542"/>
          </a:xfrm>
          <a:prstGeom prst="rect">
            <a:avLst/>
          </a:prstGeom>
          <a:noFill/>
          <a:ln>
            <a:noFill/>
          </a:ln>
        </p:spPr>
      </p:pic>
      <p:pic>
        <p:nvPicPr>
          <p:cNvPr id="361" name="Google Shape;361;p44"/>
          <p:cNvPicPr preferRelativeResize="0"/>
          <p:nvPr/>
        </p:nvPicPr>
        <p:blipFill rotWithShape="1">
          <a:blip r:embed="rId36">
            <a:alphaModFix/>
          </a:blip>
          <a:srcRect/>
          <a:stretch/>
        </p:blipFill>
        <p:spPr>
          <a:xfrm>
            <a:off x="4776716" y="1307055"/>
            <a:ext cx="412727" cy="505542"/>
          </a:xfrm>
          <a:prstGeom prst="rect">
            <a:avLst/>
          </a:prstGeom>
          <a:noFill/>
          <a:ln>
            <a:noFill/>
          </a:ln>
        </p:spPr>
      </p:pic>
      <p:pic>
        <p:nvPicPr>
          <p:cNvPr id="362" name="Google Shape;362;p44"/>
          <p:cNvPicPr preferRelativeResize="0"/>
          <p:nvPr/>
        </p:nvPicPr>
        <p:blipFill rotWithShape="1">
          <a:blip r:embed="rId37">
            <a:alphaModFix/>
          </a:blip>
          <a:srcRect/>
          <a:stretch/>
        </p:blipFill>
        <p:spPr>
          <a:xfrm>
            <a:off x="5598878" y="1307095"/>
            <a:ext cx="412727" cy="505542"/>
          </a:xfrm>
          <a:prstGeom prst="rect">
            <a:avLst/>
          </a:prstGeom>
          <a:noFill/>
          <a:ln>
            <a:noFill/>
          </a:ln>
        </p:spPr>
      </p:pic>
      <p:pic>
        <p:nvPicPr>
          <p:cNvPr id="363" name="Google Shape;363;p44"/>
          <p:cNvPicPr preferRelativeResize="0"/>
          <p:nvPr/>
        </p:nvPicPr>
        <p:blipFill rotWithShape="1">
          <a:blip r:embed="rId38">
            <a:alphaModFix/>
          </a:blip>
          <a:srcRect/>
          <a:stretch/>
        </p:blipFill>
        <p:spPr>
          <a:xfrm>
            <a:off x="3954555" y="1307095"/>
            <a:ext cx="412727" cy="505542"/>
          </a:xfrm>
          <a:prstGeom prst="rect">
            <a:avLst/>
          </a:prstGeom>
          <a:noFill/>
          <a:ln>
            <a:noFill/>
          </a:ln>
        </p:spPr>
      </p:pic>
      <p:pic>
        <p:nvPicPr>
          <p:cNvPr id="364" name="Google Shape;364;p44"/>
          <p:cNvPicPr preferRelativeResize="0"/>
          <p:nvPr/>
        </p:nvPicPr>
        <p:blipFill rotWithShape="1">
          <a:blip r:embed="rId39">
            <a:alphaModFix/>
          </a:blip>
          <a:srcRect/>
          <a:stretch/>
        </p:blipFill>
        <p:spPr>
          <a:xfrm>
            <a:off x="3132393" y="1307056"/>
            <a:ext cx="412727" cy="505542"/>
          </a:xfrm>
          <a:prstGeom prst="rect">
            <a:avLst/>
          </a:prstGeom>
          <a:noFill/>
          <a:ln>
            <a:noFill/>
          </a:ln>
        </p:spPr>
      </p:pic>
      <p:pic>
        <p:nvPicPr>
          <p:cNvPr id="365" name="Google Shape;365;p44"/>
          <p:cNvPicPr preferRelativeResize="0"/>
          <p:nvPr/>
        </p:nvPicPr>
        <p:blipFill rotWithShape="1">
          <a:blip r:embed="rId40">
            <a:alphaModFix/>
          </a:blip>
          <a:srcRect/>
          <a:stretch/>
        </p:blipFill>
        <p:spPr>
          <a:xfrm>
            <a:off x="7243201" y="1307094"/>
            <a:ext cx="412727" cy="505542"/>
          </a:xfrm>
          <a:prstGeom prst="rect">
            <a:avLst/>
          </a:prstGeom>
          <a:noFill/>
          <a:ln>
            <a:noFill/>
          </a:ln>
        </p:spPr>
      </p:pic>
      <p:pic>
        <p:nvPicPr>
          <p:cNvPr id="366" name="Google Shape;366;p44"/>
          <p:cNvPicPr preferRelativeResize="0"/>
          <p:nvPr/>
        </p:nvPicPr>
        <p:blipFill rotWithShape="1">
          <a:blip r:embed="rId41">
            <a:alphaModFix/>
          </a:blip>
          <a:srcRect/>
          <a:stretch/>
        </p:blipFill>
        <p:spPr>
          <a:xfrm>
            <a:off x="6421039" y="1307094"/>
            <a:ext cx="412727" cy="505542"/>
          </a:xfrm>
          <a:prstGeom prst="rect">
            <a:avLst/>
          </a:prstGeom>
          <a:noFill/>
          <a:ln>
            <a:noFill/>
          </a:ln>
        </p:spPr>
      </p:pic>
      <p:pic>
        <p:nvPicPr>
          <p:cNvPr id="367" name="Google Shape;367;p44"/>
          <p:cNvPicPr preferRelativeResize="0"/>
          <p:nvPr/>
        </p:nvPicPr>
        <p:blipFill rotWithShape="1">
          <a:blip r:embed="rId42">
            <a:alphaModFix/>
          </a:blip>
          <a:srcRect/>
          <a:stretch/>
        </p:blipFill>
        <p:spPr>
          <a:xfrm>
            <a:off x="2310232" y="1307094"/>
            <a:ext cx="412727" cy="505542"/>
          </a:xfrm>
          <a:prstGeom prst="rect">
            <a:avLst/>
          </a:prstGeom>
          <a:noFill/>
          <a:ln>
            <a:noFill/>
          </a:ln>
        </p:spPr>
      </p:pic>
      <p:pic>
        <p:nvPicPr>
          <p:cNvPr id="368" name="Google Shape;368;p44"/>
          <p:cNvPicPr preferRelativeResize="0"/>
          <p:nvPr/>
        </p:nvPicPr>
        <p:blipFill rotWithShape="1">
          <a:blip r:embed="rId43">
            <a:alphaModFix/>
          </a:blip>
          <a:srcRect/>
          <a:stretch/>
        </p:blipFill>
        <p:spPr>
          <a:xfrm>
            <a:off x="1443488" y="716787"/>
            <a:ext cx="501896" cy="416198"/>
          </a:xfrm>
          <a:prstGeom prst="rect">
            <a:avLst/>
          </a:prstGeom>
          <a:noFill/>
          <a:ln>
            <a:noFill/>
          </a:ln>
        </p:spPr>
      </p:pic>
      <p:pic>
        <p:nvPicPr>
          <p:cNvPr id="369" name="Google Shape;369;p44"/>
          <p:cNvPicPr preferRelativeResize="0"/>
          <p:nvPr/>
        </p:nvPicPr>
        <p:blipFill rotWithShape="1">
          <a:blip r:embed="rId44">
            <a:alphaModFix/>
          </a:blip>
          <a:srcRect/>
          <a:stretch/>
        </p:blipFill>
        <p:spPr>
          <a:xfrm>
            <a:off x="4732133" y="716787"/>
            <a:ext cx="501896" cy="416198"/>
          </a:xfrm>
          <a:prstGeom prst="rect">
            <a:avLst/>
          </a:prstGeom>
          <a:noFill/>
          <a:ln>
            <a:noFill/>
          </a:ln>
        </p:spPr>
      </p:pic>
      <p:pic>
        <p:nvPicPr>
          <p:cNvPr id="370" name="Google Shape;370;p44"/>
          <p:cNvPicPr preferRelativeResize="0"/>
          <p:nvPr/>
        </p:nvPicPr>
        <p:blipFill rotWithShape="1">
          <a:blip r:embed="rId45">
            <a:alphaModFix/>
          </a:blip>
          <a:srcRect/>
          <a:stretch/>
        </p:blipFill>
        <p:spPr>
          <a:xfrm>
            <a:off x="5554295" y="716787"/>
            <a:ext cx="501896" cy="416198"/>
          </a:xfrm>
          <a:prstGeom prst="rect">
            <a:avLst/>
          </a:prstGeom>
          <a:noFill/>
          <a:ln>
            <a:noFill/>
          </a:ln>
        </p:spPr>
      </p:pic>
      <p:pic>
        <p:nvPicPr>
          <p:cNvPr id="371" name="Google Shape;371;p44"/>
          <p:cNvPicPr preferRelativeResize="0"/>
          <p:nvPr/>
        </p:nvPicPr>
        <p:blipFill rotWithShape="1">
          <a:blip r:embed="rId46">
            <a:alphaModFix/>
          </a:blip>
          <a:srcRect/>
          <a:stretch/>
        </p:blipFill>
        <p:spPr>
          <a:xfrm>
            <a:off x="3909972" y="716787"/>
            <a:ext cx="501896" cy="416198"/>
          </a:xfrm>
          <a:prstGeom prst="rect">
            <a:avLst/>
          </a:prstGeom>
          <a:noFill/>
          <a:ln>
            <a:noFill/>
          </a:ln>
        </p:spPr>
      </p:pic>
      <p:pic>
        <p:nvPicPr>
          <p:cNvPr id="372" name="Google Shape;372;p44"/>
          <p:cNvPicPr preferRelativeResize="0"/>
          <p:nvPr/>
        </p:nvPicPr>
        <p:blipFill rotWithShape="1">
          <a:blip r:embed="rId47">
            <a:alphaModFix/>
          </a:blip>
          <a:srcRect/>
          <a:stretch/>
        </p:blipFill>
        <p:spPr>
          <a:xfrm>
            <a:off x="3087810" y="716787"/>
            <a:ext cx="501896" cy="416198"/>
          </a:xfrm>
          <a:prstGeom prst="rect">
            <a:avLst/>
          </a:prstGeom>
          <a:noFill/>
          <a:ln>
            <a:noFill/>
          </a:ln>
        </p:spPr>
      </p:pic>
      <p:pic>
        <p:nvPicPr>
          <p:cNvPr id="373" name="Google Shape;373;p44"/>
          <p:cNvPicPr preferRelativeResize="0"/>
          <p:nvPr/>
        </p:nvPicPr>
        <p:blipFill rotWithShape="1">
          <a:blip r:embed="rId48">
            <a:alphaModFix/>
          </a:blip>
          <a:srcRect/>
          <a:stretch/>
        </p:blipFill>
        <p:spPr>
          <a:xfrm>
            <a:off x="7198617" y="716787"/>
            <a:ext cx="501896" cy="416198"/>
          </a:xfrm>
          <a:prstGeom prst="rect">
            <a:avLst/>
          </a:prstGeom>
          <a:noFill/>
          <a:ln>
            <a:noFill/>
          </a:ln>
        </p:spPr>
      </p:pic>
      <p:pic>
        <p:nvPicPr>
          <p:cNvPr id="374" name="Google Shape;374;p44"/>
          <p:cNvPicPr preferRelativeResize="0"/>
          <p:nvPr/>
        </p:nvPicPr>
        <p:blipFill rotWithShape="1">
          <a:blip r:embed="rId49">
            <a:alphaModFix/>
          </a:blip>
          <a:srcRect/>
          <a:stretch/>
        </p:blipFill>
        <p:spPr>
          <a:xfrm>
            <a:off x="6376456" y="716787"/>
            <a:ext cx="501896" cy="416198"/>
          </a:xfrm>
          <a:prstGeom prst="rect">
            <a:avLst/>
          </a:prstGeom>
          <a:noFill/>
          <a:ln>
            <a:noFill/>
          </a:ln>
        </p:spPr>
      </p:pic>
      <p:pic>
        <p:nvPicPr>
          <p:cNvPr id="375" name="Google Shape;375;p44"/>
          <p:cNvPicPr preferRelativeResize="0"/>
          <p:nvPr/>
        </p:nvPicPr>
        <p:blipFill rotWithShape="1">
          <a:blip r:embed="rId50">
            <a:alphaModFix/>
          </a:blip>
          <a:srcRect/>
          <a:stretch/>
        </p:blipFill>
        <p:spPr>
          <a:xfrm>
            <a:off x="2265649" y="716787"/>
            <a:ext cx="501896" cy="41619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666666"/>
        </a:solidFill>
        <a:effectLst/>
      </p:bgPr>
    </p:bg>
    <p:spTree>
      <p:nvGrpSpPr>
        <p:cNvPr id="1" name="Shape 379"/>
        <p:cNvGrpSpPr/>
        <p:nvPr/>
      </p:nvGrpSpPr>
      <p:grpSpPr>
        <a:xfrm>
          <a:off x="0" y="0"/>
          <a:ext cx="0" cy="0"/>
          <a:chOff x="0" y="0"/>
          <a:chExt cx="0" cy="0"/>
        </a:xfrm>
      </p:grpSpPr>
      <p:pic>
        <p:nvPicPr>
          <p:cNvPr id="380" name="Google Shape;380;p45"/>
          <p:cNvPicPr preferRelativeResize="0"/>
          <p:nvPr/>
        </p:nvPicPr>
        <p:blipFill rotWithShape="1">
          <a:blip r:embed="rId3">
            <a:alphaModFix/>
          </a:blip>
          <a:srcRect/>
          <a:stretch/>
        </p:blipFill>
        <p:spPr>
          <a:xfrm>
            <a:off x="1443506" y="682673"/>
            <a:ext cx="501874" cy="499524"/>
          </a:xfrm>
          <a:prstGeom prst="rect">
            <a:avLst/>
          </a:prstGeom>
          <a:noFill/>
          <a:ln>
            <a:noFill/>
          </a:ln>
        </p:spPr>
      </p:pic>
      <p:pic>
        <p:nvPicPr>
          <p:cNvPr id="381" name="Google Shape;381;p45"/>
          <p:cNvPicPr preferRelativeResize="0"/>
          <p:nvPr/>
        </p:nvPicPr>
        <p:blipFill rotWithShape="1">
          <a:blip r:embed="rId4">
            <a:alphaModFix/>
          </a:blip>
          <a:srcRect/>
          <a:stretch/>
        </p:blipFill>
        <p:spPr>
          <a:xfrm>
            <a:off x="4732446" y="682660"/>
            <a:ext cx="501900" cy="499550"/>
          </a:xfrm>
          <a:prstGeom prst="rect">
            <a:avLst/>
          </a:prstGeom>
          <a:noFill/>
          <a:ln>
            <a:noFill/>
          </a:ln>
        </p:spPr>
      </p:pic>
      <p:pic>
        <p:nvPicPr>
          <p:cNvPr id="382" name="Google Shape;382;p45"/>
          <p:cNvPicPr preferRelativeResize="0"/>
          <p:nvPr/>
        </p:nvPicPr>
        <p:blipFill rotWithShape="1">
          <a:blip r:embed="rId5">
            <a:alphaModFix/>
          </a:blip>
          <a:srcRect/>
          <a:stretch/>
        </p:blipFill>
        <p:spPr>
          <a:xfrm>
            <a:off x="5554528" y="682686"/>
            <a:ext cx="501849" cy="499499"/>
          </a:xfrm>
          <a:prstGeom prst="rect">
            <a:avLst/>
          </a:prstGeom>
          <a:noFill/>
          <a:ln>
            <a:noFill/>
          </a:ln>
        </p:spPr>
      </p:pic>
      <p:pic>
        <p:nvPicPr>
          <p:cNvPr id="383" name="Google Shape;383;p45"/>
          <p:cNvPicPr preferRelativeResize="0"/>
          <p:nvPr/>
        </p:nvPicPr>
        <p:blipFill rotWithShape="1">
          <a:blip r:embed="rId6">
            <a:alphaModFix/>
          </a:blip>
          <a:srcRect/>
          <a:stretch/>
        </p:blipFill>
        <p:spPr>
          <a:xfrm>
            <a:off x="3910052" y="682686"/>
            <a:ext cx="501849" cy="499499"/>
          </a:xfrm>
          <a:prstGeom prst="rect">
            <a:avLst/>
          </a:prstGeom>
          <a:noFill/>
          <a:ln>
            <a:noFill/>
          </a:ln>
        </p:spPr>
      </p:pic>
      <p:pic>
        <p:nvPicPr>
          <p:cNvPr id="384" name="Google Shape;384;p45"/>
          <p:cNvPicPr preferRelativeResize="0"/>
          <p:nvPr/>
        </p:nvPicPr>
        <p:blipFill rotWithShape="1">
          <a:blip r:embed="rId7">
            <a:alphaModFix/>
          </a:blip>
          <a:srcRect/>
          <a:stretch/>
        </p:blipFill>
        <p:spPr>
          <a:xfrm>
            <a:off x="3087607" y="682662"/>
            <a:ext cx="501900" cy="499546"/>
          </a:xfrm>
          <a:prstGeom prst="rect">
            <a:avLst/>
          </a:prstGeom>
          <a:noFill/>
          <a:ln>
            <a:noFill/>
          </a:ln>
        </p:spPr>
      </p:pic>
      <p:pic>
        <p:nvPicPr>
          <p:cNvPr id="385" name="Google Shape;385;p45"/>
          <p:cNvPicPr preferRelativeResize="0"/>
          <p:nvPr/>
        </p:nvPicPr>
        <p:blipFill rotWithShape="1">
          <a:blip r:embed="rId8">
            <a:alphaModFix/>
          </a:blip>
          <a:srcRect/>
          <a:stretch/>
        </p:blipFill>
        <p:spPr>
          <a:xfrm>
            <a:off x="7198617" y="682662"/>
            <a:ext cx="501900" cy="499546"/>
          </a:xfrm>
          <a:prstGeom prst="rect">
            <a:avLst/>
          </a:prstGeom>
          <a:noFill/>
          <a:ln>
            <a:noFill/>
          </a:ln>
        </p:spPr>
      </p:pic>
      <p:pic>
        <p:nvPicPr>
          <p:cNvPr id="386" name="Google Shape;386;p45"/>
          <p:cNvPicPr preferRelativeResize="0"/>
          <p:nvPr/>
        </p:nvPicPr>
        <p:blipFill rotWithShape="1">
          <a:blip r:embed="rId9">
            <a:alphaModFix/>
          </a:blip>
          <a:srcRect/>
          <a:stretch/>
        </p:blipFill>
        <p:spPr>
          <a:xfrm>
            <a:off x="6376560" y="682662"/>
            <a:ext cx="501900" cy="499546"/>
          </a:xfrm>
          <a:prstGeom prst="rect">
            <a:avLst/>
          </a:prstGeom>
          <a:noFill/>
          <a:ln>
            <a:noFill/>
          </a:ln>
        </p:spPr>
      </p:pic>
      <p:pic>
        <p:nvPicPr>
          <p:cNvPr id="387" name="Google Shape;387;p45"/>
          <p:cNvPicPr preferRelativeResize="0"/>
          <p:nvPr/>
        </p:nvPicPr>
        <p:blipFill rotWithShape="1">
          <a:blip r:embed="rId10">
            <a:alphaModFix/>
          </a:blip>
          <a:srcRect/>
          <a:stretch/>
        </p:blipFill>
        <p:spPr>
          <a:xfrm>
            <a:off x="2265563" y="682674"/>
            <a:ext cx="501874" cy="499521"/>
          </a:xfrm>
          <a:prstGeom prst="rect">
            <a:avLst/>
          </a:prstGeom>
          <a:noFill/>
          <a:ln>
            <a:noFill/>
          </a:ln>
        </p:spPr>
      </p:pic>
      <p:pic>
        <p:nvPicPr>
          <p:cNvPr id="388" name="Google Shape;388;p45"/>
          <p:cNvPicPr preferRelativeResize="0"/>
          <p:nvPr/>
        </p:nvPicPr>
        <p:blipFill rotWithShape="1">
          <a:blip r:embed="rId11">
            <a:alphaModFix/>
          </a:blip>
          <a:srcRect/>
          <a:stretch/>
        </p:blipFill>
        <p:spPr>
          <a:xfrm>
            <a:off x="1426005" y="1387842"/>
            <a:ext cx="536876" cy="437592"/>
          </a:xfrm>
          <a:prstGeom prst="rect">
            <a:avLst/>
          </a:prstGeom>
          <a:noFill/>
          <a:ln>
            <a:noFill/>
          </a:ln>
        </p:spPr>
      </p:pic>
      <p:pic>
        <p:nvPicPr>
          <p:cNvPr id="389" name="Google Shape;389;p45"/>
          <p:cNvPicPr preferRelativeResize="0"/>
          <p:nvPr/>
        </p:nvPicPr>
        <p:blipFill rotWithShape="1">
          <a:blip r:embed="rId12">
            <a:alphaModFix/>
          </a:blip>
          <a:srcRect/>
          <a:stretch/>
        </p:blipFill>
        <p:spPr>
          <a:xfrm>
            <a:off x="4714958" y="1387845"/>
            <a:ext cx="536876" cy="437574"/>
          </a:xfrm>
          <a:prstGeom prst="rect">
            <a:avLst/>
          </a:prstGeom>
          <a:noFill/>
          <a:ln>
            <a:noFill/>
          </a:ln>
        </p:spPr>
      </p:pic>
      <p:pic>
        <p:nvPicPr>
          <p:cNvPr id="390" name="Google Shape;390;p45"/>
          <p:cNvPicPr preferRelativeResize="0"/>
          <p:nvPr/>
        </p:nvPicPr>
        <p:blipFill rotWithShape="1">
          <a:blip r:embed="rId13">
            <a:alphaModFix/>
          </a:blip>
          <a:srcRect/>
          <a:stretch/>
        </p:blipFill>
        <p:spPr>
          <a:xfrm>
            <a:off x="5537015" y="1387831"/>
            <a:ext cx="536876" cy="437572"/>
          </a:xfrm>
          <a:prstGeom prst="rect">
            <a:avLst/>
          </a:prstGeom>
          <a:noFill/>
          <a:ln>
            <a:noFill/>
          </a:ln>
        </p:spPr>
      </p:pic>
      <p:pic>
        <p:nvPicPr>
          <p:cNvPr id="391" name="Google Shape;391;p45"/>
          <p:cNvPicPr preferRelativeResize="0"/>
          <p:nvPr/>
        </p:nvPicPr>
        <p:blipFill rotWithShape="1">
          <a:blip r:embed="rId14">
            <a:alphaModFix/>
          </a:blip>
          <a:srcRect/>
          <a:stretch/>
        </p:blipFill>
        <p:spPr>
          <a:xfrm>
            <a:off x="3892538" y="1387918"/>
            <a:ext cx="536876" cy="437594"/>
          </a:xfrm>
          <a:prstGeom prst="rect">
            <a:avLst/>
          </a:prstGeom>
          <a:noFill/>
          <a:ln>
            <a:noFill/>
          </a:ln>
        </p:spPr>
      </p:pic>
      <p:pic>
        <p:nvPicPr>
          <p:cNvPr id="392" name="Google Shape;392;p45"/>
          <p:cNvPicPr preferRelativeResize="0"/>
          <p:nvPr/>
        </p:nvPicPr>
        <p:blipFill rotWithShape="1">
          <a:blip r:embed="rId15">
            <a:alphaModFix/>
          </a:blip>
          <a:srcRect/>
          <a:stretch/>
        </p:blipFill>
        <p:spPr>
          <a:xfrm>
            <a:off x="3070119" y="1387853"/>
            <a:ext cx="536876" cy="437583"/>
          </a:xfrm>
          <a:prstGeom prst="rect">
            <a:avLst/>
          </a:prstGeom>
          <a:noFill/>
          <a:ln>
            <a:noFill/>
          </a:ln>
        </p:spPr>
      </p:pic>
      <p:pic>
        <p:nvPicPr>
          <p:cNvPr id="393" name="Google Shape;393;p45"/>
          <p:cNvPicPr preferRelativeResize="0"/>
          <p:nvPr/>
        </p:nvPicPr>
        <p:blipFill rotWithShape="1">
          <a:blip r:embed="rId16">
            <a:alphaModFix/>
          </a:blip>
          <a:srcRect/>
          <a:stretch/>
        </p:blipFill>
        <p:spPr>
          <a:xfrm>
            <a:off x="7181129" y="1387854"/>
            <a:ext cx="536876" cy="437577"/>
          </a:xfrm>
          <a:prstGeom prst="rect">
            <a:avLst/>
          </a:prstGeom>
          <a:noFill/>
          <a:ln>
            <a:noFill/>
          </a:ln>
        </p:spPr>
      </p:pic>
      <p:pic>
        <p:nvPicPr>
          <p:cNvPr id="394" name="Google Shape;394;p45"/>
          <p:cNvPicPr preferRelativeResize="0"/>
          <p:nvPr/>
        </p:nvPicPr>
        <p:blipFill rotWithShape="1">
          <a:blip r:embed="rId17">
            <a:alphaModFix/>
          </a:blip>
          <a:srcRect/>
          <a:stretch/>
        </p:blipFill>
        <p:spPr>
          <a:xfrm>
            <a:off x="6359072" y="1387853"/>
            <a:ext cx="536876" cy="437583"/>
          </a:xfrm>
          <a:prstGeom prst="rect">
            <a:avLst/>
          </a:prstGeom>
          <a:noFill/>
          <a:ln>
            <a:noFill/>
          </a:ln>
        </p:spPr>
      </p:pic>
      <p:pic>
        <p:nvPicPr>
          <p:cNvPr id="395" name="Google Shape;395;p45"/>
          <p:cNvPicPr preferRelativeResize="0"/>
          <p:nvPr/>
        </p:nvPicPr>
        <p:blipFill rotWithShape="1">
          <a:blip r:embed="rId18">
            <a:alphaModFix/>
          </a:blip>
          <a:srcRect/>
          <a:stretch/>
        </p:blipFill>
        <p:spPr>
          <a:xfrm>
            <a:off x="2248062" y="1387832"/>
            <a:ext cx="536876" cy="437583"/>
          </a:xfrm>
          <a:prstGeom prst="rect">
            <a:avLst/>
          </a:prstGeom>
          <a:noFill/>
          <a:ln>
            <a:noFill/>
          </a:ln>
        </p:spPr>
      </p:pic>
      <p:pic>
        <p:nvPicPr>
          <p:cNvPr id="396" name="Google Shape;396;p45"/>
          <p:cNvPicPr preferRelativeResize="0"/>
          <p:nvPr/>
        </p:nvPicPr>
        <p:blipFill rotWithShape="1">
          <a:blip r:embed="rId19">
            <a:alphaModFix/>
          </a:blip>
          <a:srcRect/>
          <a:stretch/>
        </p:blipFill>
        <p:spPr>
          <a:xfrm>
            <a:off x="1443519" y="2031079"/>
            <a:ext cx="501849" cy="501849"/>
          </a:xfrm>
          <a:prstGeom prst="rect">
            <a:avLst/>
          </a:prstGeom>
          <a:noFill/>
          <a:ln>
            <a:noFill/>
          </a:ln>
        </p:spPr>
      </p:pic>
      <p:pic>
        <p:nvPicPr>
          <p:cNvPr id="397" name="Google Shape;397;p45"/>
          <p:cNvPicPr preferRelativeResize="0"/>
          <p:nvPr/>
        </p:nvPicPr>
        <p:blipFill rotWithShape="1">
          <a:blip r:embed="rId20">
            <a:alphaModFix/>
          </a:blip>
          <a:srcRect/>
          <a:stretch/>
        </p:blipFill>
        <p:spPr>
          <a:xfrm>
            <a:off x="4732445" y="2031055"/>
            <a:ext cx="501901" cy="501901"/>
          </a:xfrm>
          <a:prstGeom prst="rect">
            <a:avLst/>
          </a:prstGeom>
          <a:noFill/>
          <a:ln>
            <a:noFill/>
          </a:ln>
        </p:spPr>
      </p:pic>
      <p:pic>
        <p:nvPicPr>
          <p:cNvPr id="398" name="Google Shape;398;p45"/>
          <p:cNvPicPr preferRelativeResize="0"/>
          <p:nvPr/>
        </p:nvPicPr>
        <p:blipFill rotWithShape="1">
          <a:blip r:embed="rId21">
            <a:alphaModFix/>
          </a:blip>
          <a:srcRect/>
          <a:stretch/>
        </p:blipFill>
        <p:spPr>
          <a:xfrm>
            <a:off x="5554503" y="2031050"/>
            <a:ext cx="501901" cy="501872"/>
          </a:xfrm>
          <a:prstGeom prst="rect">
            <a:avLst/>
          </a:prstGeom>
          <a:noFill/>
          <a:ln>
            <a:noFill/>
          </a:ln>
        </p:spPr>
      </p:pic>
      <p:pic>
        <p:nvPicPr>
          <p:cNvPr id="399" name="Google Shape;399;p45"/>
          <p:cNvPicPr preferRelativeResize="0"/>
          <p:nvPr/>
        </p:nvPicPr>
        <p:blipFill rotWithShape="1">
          <a:blip r:embed="rId22">
            <a:alphaModFix/>
          </a:blip>
          <a:srcRect/>
          <a:stretch/>
        </p:blipFill>
        <p:spPr>
          <a:xfrm>
            <a:off x="3910052" y="2031245"/>
            <a:ext cx="501849" cy="501417"/>
          </a:xfrm>
          <a:prstGeom prst="rect">
            <a:avLst/>
          </a:prstGeom>
          <a:noFill/>
          <a:ln>
            <a:noFill/>
          </a:ln>
        </p:spPr>
      </p:pic>
      <p:pic>
        <p:nvPicPr>
          <p:cNvPr id="400" name="Google Shape;400;p45"/>
          <p:cNvPicPr preferRelativeResize="0"/>
          <p:nvPr/>
        </p:nvPicPr>
        <p:blipFill rotWithShape="1">
          <a:blip r:embed="rId23">
            <a:alphaModFix/>
          </a:blip>
          <a:srcRect/>
          <a:stretch/>
        </p:blipFill>
        <p:spPr>
          <a:xfrm>
            <a:off x="3087633" y="2031080"/>
            <a:ext cx="501849" cy="501849"/>
          </a:xfrm>
          <a:prstGeom prst="rect">
            <a:avLst/>
          </a:prstGeom>
          <a:noFill/>
          <a:ln>
            <a:noFill/>
          </a:ln>
        </p:spPr>
      </p:pic>
      <p:pic>
        <p:nvPicPr>
          <p:cNvPr id="401" name="Google Shape;401;p45"/>
          <p:cNvPicPr preferRelativeResize="0"/>
          <p:nvPr/>
        </p:nvPicPr>
        <p:blipFill rotWithShape="1">
          <a:blip r:embed="rId24">
            <a:alphaModFix/>
          </a:blip>
          <a:srcRect/>
          <a:stretch/>
        </p:blipFill>
        <p:spPr>
          <a:xfrm>
            <a:off x="7198643" y="2031077"/>
            <a:ext cx="501849" cy="501849"/>
          </a:xfrm>
          <a:prstGeom prst="rect">
            <a:avLst/>
          </a:prstGeom>
          <a:noFill/>
          <a:ln>
            <a:noFill/>
          </a:ln>
        </p:spPr>
      </p:pic>
      <p:pic>
        <p:nvPicPr>
          <p:cNvPr id="402" name="Google Shape;402;p45"/>
          <p:cNvPicPr preferRelativeResize="0"/>
          <p:nvPr/>
        </p:nvPicPr>
        <p:blipFill rotWithShape="1">
          <a:blip r:embed="rId25">
            <a:alphaModFix/>
          </a:blip>
          <a:srcRect/>
          <a:stretch/>
        </p:blipFill>
        <p:spPr>
          <a:xfrm>
            <a:off x="6376585" y="2031080"/>
            <a:ext cx="501849" cy="501849"/>
          </a:xfrm>
          <a:prstGeom prst="rect">
            <a:avLst/>
          </a:prstGeom>
          <a:noFill/>
          <a:ln>
            <a:noFill/>
          </a:ln>
        </p:spPr>
      </p:pic>
      <p:pic>
        <p:nvPicPr>
          <p:cNvPr id="403" name="Google Shape;403;p45"/>
          <p:cNvPicPr preferRelativeResize="0"/>
          <p:nvPr/>
        </p:nvPicPr>
        <p:blipFill rotWithShape="1">
          <a:blip r:embed="rId26">
            <a:alphaModFix/>
          </a:blip>
          <a:srcRect/>
          <a:stretch/>
        </p:blipFill>
        <p:spPr>
          <a:xfrm>
            <a:off x="2265550" y="2031052"/>
            <a:ext cx="501901" cy="501901"/>
          </a:xfrm>
          <a:prstGeom prst="rect">
            <a:avLst/>
          </a:prstGeom>
          <a:noFill/>
          <a:ln>
            <a:noFill/>
          </a:ln>
        </p:spPr>
      </p:pic>
      <p:pic>
        <p:nvPicPr>
          <p:cNvPr id="404" name="Google Shape;404;p45"/>
          <p:cNvPicPr preferRelativeResize="0"/>
          <p:nvPr/>
        </p:nvPicPr>
        <p:blipFill rotWithShape="1">
          <a:blip r:embed="rId27">
            <a:alphaModFix/>
          </a:blip>
          <a:srcRect/>
          <a:stretch/>
        </p:blipFill>
        <p:spPr>
          <a:xfrm>
            <a:off x="1399117" y="2738572"/>
            <a:ext cx="590651" cy="413700"/>
          </a:xfrm>
          <a:prstGeom prst="rect">
            <a:avLst/>
          </a:prstGeom>
          <a:noFill/>
          <a:ln>
            <a:noFill/>
          </a:ln>
        </p:spPr>
      </p:pic>
      <p:pic>
        <p:nvPicPr>
          <p:cNvPr id="405" name="Google Shape;405;p45"/>
          <p:cNvPicPr preferRelativeResize="0"/>
          <p:nvPr/>
        </p:nvPicPr>
        <p:blipFill rotWithShape="1">
          <a:blip r:embed="rId28">
            <a:alphaModFix/>
          </a:blip>
          <a:srcRect/>
          <a:stretch/>
        </p:blipFill>
        <p:spPr>
          <a:xfrm>
            <a:off x="4688070" y="2738591"/>
            <a:ext cx="590651" cy="413700"/>
          </a:xfrm>
          <a:prstGeom prst="rect">
            <a:avLst/>
          </a:prstGeom>
          <a:noFill/>
          <a:ln>
            <a:noFill/>
          </a:ln>
        </p:spPr>
      </p:pic>
      <p:pic>
        <p:nvPicPr>
          <p:cNvPr id="406" name="Google Shape;406;p45"/>
          <p:cNvPicPr preferRelativeResize="0"/>
          <p:nvPr/>
        </p:nvPicPr>
        <p:blipFill rotWithShape="1">
          <a:blip r:embed="rId29">
            <a:alphaModFix/>
          </a:blip>
          <a:srcRect/>
          <a:stretch/>
        </p:blipFill>
        <p:spPr>
          <a:xfrm>
            <a:off x="5510127" y="2738568"/>
            <a:ext cx="590651" cy="413700"/>
          </a:xfrm>
          <a:prstGeom prst="rect">
            <a:avLst/>
          </a:prstGeom>
          <a:noFill/>
          <a:ln>
            <a:noFill/>
          </a:ln>
        </p:spPr>
      </p:pic>
      <p:pic>
        <p:nvPicPr>
          <p:cNvPr id="407" name="Google Shape;407;p45"/>
          <p:cNvPicPr preferRelativeResize="0"/>
          <p:nvPr/>
        </p:nvPicPr>
        <p:blipFill rotWithShape="1">
          <a:blip r:embed="rId30">
            <a:alphaModFix/>
          </a:blip>
          <a:srcRect/>
          <a:stretch/>
        </p:blipFill>
        <p:spPr>
          <a:xfrm>
            <a:off x="3865651" y="2738395"/>
            <a:ext cx="590651" cy="413700"/>
          </a:xfrm>
          <a:prstGeom prst="rect">
            <a:avLst/>
          </a:prstGeom>
          <a:noFill/>
          <a:ln>
            <a:noFill/>
          </a:ln>
        </p:spPr>
      </p:pic>
      <p:pic>
        <p:nvPicPr>
          <p:cNvPr id="408" name="Google Shape;408;p45"/>
          <p:cNvPicPr preferRelativeResize="0"/>
          <p:nvPr/>
        </p:nvPicPr>
        <p:blipFill rotWithShape="1">
          <a:blip r:embed="rId31">
            <a:alphaModFix/>
          </a:blip>
          <a:srcRect/>
          <a:stretch/>
        </p:blipFill>
        <p:spPr>
          <a:xfrm>
            <a:off x="3043232" y="2738573"/>
            <a:ext cx="590651" cy="413700"/>
          </a:xfrm>
          <a:prstGeom prst="rect">
            <a:avLst/>
          </a:prstGeom>
          <a:noFill/>
          <a:ln>
            <a:noFill/>
          </a:ln>
        </p:spPr>
      </p:pic>
      <p:pic>
        <p:nvPicPr>
          <p:cNvPr id="409" name="Google Shape;409;p45"/>
          <p:cNvPicPr preferRelativeResize="0"/>
          <p:nvPr/>
        </p:nvPicPr>
        <p:blipFill rotWithShape="1">
          <a:blip r:embed="rId32">
            <a:alphaModFix/>
          </a:blip>
          <a:srcRect/>
          <a:stretch/>
        </p:blipFill>
        <p:spPr>
          <a:xfrm>
            <a:off x="7154241" y="2738571"/>
            <a:ext cx="590651" cy="413700"/>
          </a:xfrm>
          <a:prstGeom prst="rect">
            <a:avLst/>
          </a:prstGeom>
          <a:noFill/>
          <a:ln>
            <a:noFill/>
          </a:ln>
        </p:spPr>
      </p:pic>
      <p:pic>
        <p:nvPicPr>
          <p:cNvPr id="410" name="Google Shape;410;p45"/>
          <p:cNvPicPr preferRelativeResize="0"/>
          <p:nvPr/>
        </p:nvPicPr>
        <p:blipFill rotWithShape="1">
          <a:blip r:embed="rId33">
            <a:alphaModFix/>
          </a:blip>
          <a:srcRect/>
          <a:stretch/>
        </p:blipFill>
        <p:spPr>
          <a:xfrm>
            <a:off x="6332184" y="2738573"/>
            <a:ext cx="590651" cy="413700"/>
          </a:xfrm>
          <a:prstGeom prst="rect">
            <a:avLst/>
          </a:prstGeom>
          <a:noFill/>
          <a:ln>
            <a:noFill/>
          </a:ln>
        </p:spPr>
      </p:pic>
      <p:pic>
        <p:nvPicPr>
          <p:cNvPr id="411" name="Google Shape;411;p45"/>
          <p:cNvPicPr preferRelativeResize="0"/>
          <p:nvPr/>
        </p:nvPicPr>
        <p:blipFill rotWithShape="1">
          <a:blip r:embed="rId34">
            <a:alphaModFix/>
          </a:blip>
          <a:srcRect/>
          <a:stretch/>
        </p:blipFill>
        <p:spPr>
          <a:xfrm>
            <a:off x="2221174" y="2738589"/>
            <a:ext cx="590651" cy="413700"/>
          </a:xfrm>
          <a:prstGeom prst="rect">
            <a:avLst/>
          </a:prstGeom>
          <a:noFill/>
          <a:ln>
            <a:noFill/>
          </a:ln>
        </p:spPr>
      </p:pic>
      <p:pic>
        <p:nvPicPr>
          <p:cNvPr id="412" name="Google Shape;412;p45"/>
          <p:cNvPicPr preferRelativeResize="0"/>
          <p:nvPr/>
        </p:nvPicPr>
        <p:blipFill rotWithShape="1">
          <a:blip r:embed="rId35">
            <a:alphaModFix/>
          </a:blip>
          <a:srcRect/>
          <a:stretch/>
        </p:blipFill>
        <p:spPr>
          <a:xfrm>
            <a:off x="1378812" y="3357917"/>
            <a:ext cx="631262" cy="374275"/>
          </a:xfrm>
          <a:prstGeom prst="rect">
            <a:avLst/>
          </a:prstGeom>
          <a:noFill/>
          <a:ln>
            <a:noFill/>
          </a:ln>
        </p:spPr>
      </p:pic>
      <p:pic>
        <p:nvPicPr>
          <p:cNvPr id="413" name="Google Shape;413;p45"/>
          <p:cNvPicPr preferRelativeResize="0"/>
          <p:nvPr/>
        </p:nvPicPr>
        <p:blipFill rotWithShape="1">
          <a:blip r:embed="rId36">
            <a:alphaModFix/>
          </a:blip>
          <a:srcRect/>
          <a:stretch/>
        </p:blipFill>
        <p:spPr>
          <a:xfrm>
            <a:off x="4667765" y="3357927"/>
            <a:ext cx="631262" cy="374275"/>
          </a:xfrm>
          <a:prstGeom prst="rect">
            <a:avLst/>
          </a:prstGeom>
          <a:noFill/>
          <a:ln>
            <a:noFill/>
          </a:ln>
        </p:spPr>
      </p:pic>
      <p:pic>
        <p:nvPicPr>
          <p:cNvPr id="414" name="Google Shape;414;p45"/>
          <p:cNvPicPr preferRelativeResize="0"/>
          <p:nvPr/>
        </p:nvPicPr>
        <p:blipFill rotWithShape="1">
          <a:blip r:embed="rId37">
            <a:alphaModFix/>
          </a:blip>
          <a:srcRect/>
          <a:stretch/>
        </p:blipFill>
        <p:spPr>
          <a:xfrm>
            <a:off x="5489822" y="3357915"/>
            <a:ext cx="631262" cy="374275"/>
          </a:xfrm>
          <a:prstGeom prst="rect">
            <a:avLst/>
          </a:prstGeom>
          <a:noFill/>
          <a:ln>
            <a:noFill/>
          </a:ln>
        </p:spPr>
      </p:pic>
      <p:pic>
        <p:nvPicPr>
          <p:cNvPr id="415" name="Google Shape;415;p45"/>
          <p:cNvPicPr preferRelativeResize="0"/>
          <p:nvPr/>
        </p:nvPicPr>
        <p:blipFill rotWithShape="1">
          <a:blip r:embed="rId38">
            <a:alphaModFix/>
          </a:blip>
          <a:srcRect/>
          <a:stretch/>
        </p:blipFill>
        <p:spPr>
          <a:xfrm>
            <a:off x="3844983" y="3357829"/>
            <a:ext cx="631987" cy="374275"/>
          </a:xfrm>
          <a:prstGeom prst="rect">
            <a:avLst/>
          </a:prstGeom>
          <a:noFill/>
          <a:ln>
            <a:noFill/>
          </a:ln>
        </p:spPr>
      </p:pic>
      <p:pic>
        <p:nvPicPr>
          <p:cNvPr id="416" name="Google Shape;416;p45"/>
          <p:cNvPicPr preferRelativeResize="0"/>
          <p:nvPr/>
        </p:nvPicPr>
        <p:blipFill rotWithShape="1">
          <a:blip r:embed="rId39">
            <a:alphaModFix/>
          </a:blip>
          <a:srcRect/>
          <a:stretch/>
        </p:blipFill>
        <p:spPr>
          <a:xfrm>
            <a:off x="3022926" y="3357918"/>
            <a:ext cx="631262" cy="374275"/>
          </a:xfrm>
          <a:prstGeom prst="rect">
            <a:avLst/>
          </a:prstGeom>
          <a:noFill/>
          <a:ln>
            <a:noFill/>
          </a:ln>
        </p:spPr>
      </p:pic>
      <p:pic>
        <p:nvPicPr>
          <p:cNvPr id="417" name="Google Shape;417;p45"/>
          <p:cNvPicPr preferRelativeResize="0"/>
          <p:nvPr/>
        </p:nvPicPr>
        <p:blipFill rotWithShape="1">
          <a:blip r:embed="rId40">
            <a:alphaModFix/>
          </a:blip>
          <a:srcRect/>
          <a:stretch/>
        </p:blipFill>
        <p:spPr>
          <a:xfrm>
            <a:off x="7133936" y="3357917"/>
            <a:ext cx="631262" cy="374275"/>
          </a:xfrm>
          <a:prstGeom prst="rect">
            <a:avLst/>
          </a:prstGeom>
          <a:noFill/>
          <a:ln>
            <a:noFill/>
          </a:ln>
        </p:spPr>
      </p:pic>
      <p:pic>
        <p:nvPicPr>
          <p:cNvPr id="418" name="Google Shape;418;p45"/>
          <p:cNvPicPr preferRelativeResize="0"/>
          <p:nvPr/>
        </p:nvPicPr>
        <p:blipFill rotWithShape="1">
          <a:blip r:embed="rId41">
            <a:alphaModFix/>
          </a:blip>
          <a:srcRect/>
          <a:stretch/>
        </p:blipFill>
        <p:spPr>
          <a:xfrm>
            <a:off x="6311879" y="3357918"/>
            <a:ext cx="631262" cy="374275"/>
          </a:xfrm>
          <a:prstGeom prst="rect">
            <a:avLst/>
          </a:prstGeom>
          <a:noFill/>
          <a:ln>
            <a:noFill/>
          </a:ln>
        </p:spPr>
      </p:pic>
      <p:pic>
        <p:nvPicPr>
          <p:cNvPr id="419" name="Google Shape;419;p45"/>
          <p:cNvPicPr preferRelativeResize="0"/>
          <p:nvPr/>
        </p:nvPicPr>
        <p:blipFill rotWithShape="1">
          <a:blip r:embed="rId42">
            <a:alphaModFix/>
          </a:blip>
          <a:srcRect/>
          <a:stretch/>
        </p:blipFill>
        <p:spPr>
          <a:xfrm>
            <a:off x="2200869" y="3357926"/>
            <a:ext cx="631262" cy="374275"/>
          </a:xfrm>
          <a:prstGeom prst="rect">
            <a:avLst/>
          </a:prstGeom>
          <a:noFill/>
          <a:ln>
            <a:noFill/>
          </a:ln>
        </p:spPr>
      </p:pic>
      <p:pic>
        <p:nvPicPr>
          <p:cNvPr id="420" name="Google Shape;420;p45"/>
          <p:cNvPicPr preferRelativeResize="0"/>
          <p:nvPr/>
        </p:nvPicPr>
        <p:blipFill rotWithShape="1">
          <a:blip r:embed="rId43">
            <a:alphaModFix/>
          </a:blip>
          <a:srcRect/>
          <a:stretch/>
        </p:blipFill>
        <p:spPr>
          <a:xfrm>
            <a:off x="1504930" y="3937837"/>
            <a:ext cx="379026" cy="523000"/>
          </a:xfrm>
          <a:prstGeom prst="rect">
            <a:avLst/>
          </a:prstGeom>
          <a:noFill/>
          <a:ln>
            <a:noFill/>
          </a:ln>
        </p:spPr>
      </p:pic>
      <p:pic>
        <p:nvPicPr>
          <p:cNvPr id="421" name="Google Shape;421;p45"/>
          <p:cNvPicPr preferRelativeResize="0"/>
          <p:nvPr/>
        </p:nvPicPr>
        <p:blipFill rotWithShape="1">
          <a:blip r:embed="rId44">
            <a:alphaModFix/>
          </a:blip>
          <a:srcRect/>
          <a:stretch/>
        </p:blipFill>
        <p:spPr>
          <a:xfrm>
            <a:off x="4793883" y="3937837"/>
            <a:ext cx="379026" cy="523000"/>
          </a:xfrm>
          <a:prstGeom prst="rect">
            <a:avLst/>
          </a:prstGeom>
          <a:noFill/>
          <a:ln>
            <a:noFill/>
          </a:ln>
        </p:spPr>
      </p:pic>
      <p:pic>
        <p:nvPicPr>
          <p:cNvPr id="422" name="Google Shape;422;p45"/>
          <p:cNvPicPr preferRelativeResize="0"/>
          <p:nvPr/>
        </p:nvPicPr>
        <p:blipFill rotWithShape="1">
          <a:blip r:embed="rId45">
            <a:alphaModFix/>
          </a:blip>
          <a:srcRect/>
          <a:stretch/>
        </p:blipFill>
        <p:spPr>
          <a:xfrm>
            <a:off x="5615940" y="3937837"/>
            <a:ext cx="379026" cy="523000"/>
          </a:xfrm>
          <a:prstGeom prst="rect">
            <a:avLst/>
          </a:prstGeom>
          <a:noFill/>
          <a:ln>
            <a:noFill/>
          </a:ln>
        </p:spPr>
      </p:pic>
      <p:pic>
        <p:nvPicPr>
          <p:cNvPr id="423" name="Google Shape;423;p45"/>
          <p:cNvPicPr preferRelativeResize="0"/>
          <p:nvPr/>
        </p:nvPicPr>
        <p:blipFill rotWithShape="1">
          <a:blip r:embed="rId46">
            <a:alphaModFix/>
          </a:blip>
          <a:srcRect/>
          <a:stretch/>
        </p:blipFill>
        <p:spPr>
          <a:xfrm>
            <a:off x="3971464" y="3937837"/>
            <a:ext cx="379026" cy="523000"/>
          </a:xfrm>
          <a:prstGeom prst="rect">
            <a:avLst/>
          </a:prstGeom>
          <a:noFill/>
          <a:ln>
            <a:noFill/>
          </a:ln>
        </p:spPr>
      </p:pic>
      <p:pic>
        <p:nvPicPr>
          <p:cNvPr id="424" name="Google Shape;424;p45"/>
          <p:cNvPicPr preferRelativeResize="0"/>
          <p:nvPr/>
        </p:nvPicPr>
        <p:blipFill rotWithShape="1">
          <a:blip r:embed="rId47">
            <a:alphaModFix/>
          </a:blip>
          <a:srcRect/>
          <a:stretch/>
        </p:blipFill>
        <p:spPr>
          <a:xfrm>
            <a:off x="3149044" y="3937837"/>
            <a:ext cx="379026" cy="523000"/>
          </a:xfrm>
          <a:prstGeom prst="rect">
            <a:avLst/>
          </a:prstGeom>
          <a:noFill/>
          <a:ln>
            <a:noFill/>
          </a:ln>
        </p:spPr>
      </p:pic>
      <p:pic>
        <p:nvPicPr>
          <p:cNvPr id="425" name="Google Shape;425;p45"/>
          <p:cNvPicPr preferRelativeResize="0"/>
          <p:nvPr/>
        </p:nvPicPr>
        <p:blipFill rotWithShape="1">
          <a:blip r:embed="rId48">
            <a:alphaModFix/>
          </a:blip>
          <a:srcRect/>
          <a:stretch/>
        </p:blipFill>
        <p:spPr>
          <a:xfrm>
            <a:off x="7260054" y="3937837"/>
            <a:ext cx="379026" cy="523000"/>
          </a:xfrm>
          <a:prstGeom prst="rect">
            <a:avLst/>
          </a:prstGeom>
          <a:noFill/>
          <a:ln>
            <a:noFill/>
          </a:ln>
        </p:spPr>
      </p:pic>
      <p:pic>
        <p:nvPicPr>
          <p:cNvPr id="426" name="Google Shape;426;p45"/>
          <p:cNvPicPr preferRelativeResize="0"/>
          <p:nvPr/>
        </p:nvPicPr>
        <p:blipFill rotWithShape="1">
          <a:blip r:embed="rId49">
            <a:alphaModFix/>
          </a:blip>
          <a:srcRect/>
          <a:stretch/>
        </p:blipFill>
        <p:spPr>
          <a:xfrm>
            <a:off x="6437997" y="3937837"/>
            <a:ext cx="379026" cy="523000"/>
          </a:xfrm>
          <a:prstGeom prst="rect">
            <a:avLst/>
          </a:prstGeom>
          <a:noFill/>
          <a:ln>
            <a:noFill/>
          </a:ln>
        </p:spPr>
      </p:pic>
      <p:pic>
        <p:nvPicPr>
          <p:cNvPr id="427" name="Google Shape;427;p45"/>
          <p:cNvPicPr preferRelativeResize="0"/>
          <p:nvPr/>
        </p:nvPicPr>
        <p:blipFill rotWithShape="1">
          <a:blip r:embed="rId50">
            <a:alphaModFix/>
          </a:blip>
          <a:srcRect/>
          <a:stretch/>
        </p:blipFill>
        <p:spPr>
          <a:xfrm>
            <a:off x="2326987" y="3937837"/>
            <a:ext cx="379026" cy="523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666666"/>
        </a:solidFill>
        <a:effectLst/>
      </p:bgPr>
    </p:bg>
    <p:spTree>
      <p:nvGrpSpPr>
        <p:cNvPr id="1" name="Shape 431"/>
        <p:cNvGrpSpPr/>
        <p:nvPr/>
      </p:nvGrpSpPr>
      <p:grpSpPr>
        <a:xfrm>
          <a:off x="0" y="0"/>
          <a:ext cx="0" cy="0"/>
          <a:chOff x="0" y="0"/>
          <a:chExt cx="0" cy="0"/>
        </a:xfrm>
      </p:grpSpPr>
      <p:pic>
        <p:nvPicPr>
          <p:cNvPr id="432" name="Google Shape;432;p46"/>
          <p:cNvPicPr preferRelativeResize="0"/>
          <p:nvPr/>
        </p:nvPicPr>
        <p:blipFill rotWithShape="1">
          <a:blip r:embed="rId3">
            <a:alphaModFix/>
          </a:blip>
          <a:srcRect/>
          <a:stretch/>
        </p:blipFill>
        <p:spPr>
          <a:xfrm>
            <a:off x="1453524" y="1021959"/>
            <a:ext cx="581928" cy="1389036"/>
          </a:xfrm>
          <a:prstGeom prst="rect">
            <a:avLst/>
          </a:prstGeom>
          <a:noFill/>
          <a:ln>
            <a:noFill/>
          </a:ln>
        </p:spPr>
      </p:pic>
      <p:pic>
        <p:nvPicPr>
          <p:cNvPr id="433" name="Google Shape;433;p46"/>
          <p:cNvPicPr preferRelativeResize="0"/>
          <p:nvPr/>
        </p:nvPicPr>
        <p:blipFill rotWithShape="1">
          <a:blip r:embed="rId4">
            <a:alphaModFix/>
          </a:blip>
          <a:srcRect/>
          <a:stretch/>
        </p:blipFill>
        <p:spPr>
          <a:xfrm>
            <a:off x="6181464" y="1021959"/>
            <a:ext cx="581928" cy="1389036"/>
          </a:xfrm>
          <a:prstGeom prst="rect">
            <a:avLst/>
          </a:prstGeom>
          <a:noFill/>
          <a:ln>
            <a:noFill/>
          </a:ln>
        </p:spPr>
      </p:pic>
      <p:pic>
        <p:nvPicPr>
          <p:cNvPr id="434" name="Google Shape;434;p46"/>
          <p:cNvPicPr preferRelativeResize="0"/>
          <p:nvPr/>
        </p:nvPicPr>
        <p:blipFill rotWithShape="1">
          <a:blip r:embed="rId5">
            <a:alphaModFix/>
          </a:blip>
          <a:srcRect/>
          <a:stretch/>
        </p:blipFill>
        <p:spPr>
          <a:xfrm>
            <a:off x="7104246" y="1021959"/>
            <a:ext cx="581928" cy="1389036"/>
          </a:xfrm>
          <a:prstGeom prst="rect">
            <a:avLst/>
          </a:prstGeom>
          <a:noFill/>
          <a:ln>
            <a:noFill/>
          </a:ln>
        </p:spPr>
      </p:pic>
      <p:pic>
        <p:nvPicPr>
          <p:cNvPr id="435" name="Google Shape;435;p46"/>
          <p:cNvPicPr preferRelativeResize="0"/>
          <p:nvPr/>
        </p:nvPicPr>
        <p:blipFill rotWithShape="1">
          <a:blip r:embed="rId6">
            <a:alphaModFix/>
          </a:blip>
          <a:srcRect/>
          <a:stretch/>
        </p:blipFill>
        <p:spPr>
          <a:xfrm>
            <a:off x="5254613" y="1021959"/>
            <a:ext cx="585997" cy="1389036"/>
          </a:xfrm>
          <a:prstGeom prst="rect">
            <a:avLst/>
          </a:prstGeom>
          <a:noFill/>
          <a:ln>
            <a:noFill/>
          </a:ln>
        </p:spPr>
      </p:pic>
      <p:pic>
        <p:nvPicPr>
          <p:cNvPr id="436" name="Google Shape;436;p46"/>
          <p:cNvPicPr preferRelativeResize="0"/>
          <p:nvPr/>
        </p:nvPicPr>
        <p:blipFill rotWithShape="1">
          <a:blip r:embed="rId7">
            <a:alphaModFix/>
          </a:blip>
          <a:srcRect/>
          <a:stretch/>
        </p:blipFill>
        <p:spPr>
          <a:xfrm>
            <a:off x="4295177" y="978212"/>
            <a:ext cx="618582" cy="1476531"/>
          </a:xfrm>
          <a:prstGeom prst="rect">
            <a:avLst/>
          </a:prstGeom>
          <a:noFill/>
          <a:ln>
            <a:noFill/>
          </a:ln>
        </p:spPr>
      </p:pic>
      <p:pic>
        <p:nvPicPr>
          <p:cNvPr id="437" name="Google Shape;437;p46"/>
          <p:cNvPicPr preferRelativeResize="0"/>
          <p:nvPr/>
        </p:nvPicPr>
        <p:blipFill rotWithShape="1">
          <a:blip r:embed="rId8">
            <a:alphaModFix/>
          </a:blip>
          <a:srcRect/>
          <a:stretch/>
        </p:blipFill>
        <p:spPr>
          <a:xfrm>
            <a:off x="3335742" y="978212"/>
            <a:ext cx="618582" cy="1476531"/>
          </a:xfrm>
          <a:prstGeom prst="rect">
            <a:avLst/>
          </a:prstGeom>
          <a:noFill/>
          <a:ln>
            <a:noFill/>
          </a:ln>
        </p:spPr>
      </p:pic>
      <p:pic>
        <p:nvPicPr>
          <p:cNvPr id="438" name="Google Shape;438;p46"/>
          <p:cNvPicPr preferRelativeResize="0"/>
          <p:nvPr/>
        </p:nvPicPr>
        <p:blipFill rotWithShape="1">
          <a:blip r:embed="rId9">
            <a:alphaModFix/>
          </a:blip>
          <a:srcRect/>
          <a:stretch/>
        </p:blipFill>
        <p:spPr>
          <a:xfrm>
            <a:off x="2376306" y="978212"/>
            <a:ext cx="618582" cy="1476531"/>
          </a:xfrm>
          <a:prstGeom prst="rect">
            <a:avLst/>
          </a:prstGeom>
          <a:noFill/>
          <a:ln>
            <a:noFill/>
          </a:ln>
        </p:spPr>
      </p:pic>
      <p:pic>
        <p:nvPicPr>
          <p:cNvPr id="439" name="Google Shape;439;p46"/>
          <p:cNvPicPr preferRelativeResize="0"/>
          <p:nvPr/>
        </p:nvPicPr>
        <p:blipFill rotWithShape="1">
          <a:blip r:embed="rId10">
            <a:alphaModFix/>
          </a:blip>
          <a:srcRect/>
          <a:stretch/>
        </p:blipFill>
        <p:spPr>
          <a:xfrm>
            <a:off x="1374487" y="2695306"/>
            <a:ext cx="740003" cy="1469983"/>
          </a:xfrm>
          <a:prstGeom prst="rect">
            <a:avLst/>
          </a:prstGeom>
          <a:noFill/>
          <a:ln>
            <a:noFill/>
          </a:ln>
        </p:spPr>
      </p:pic>
      <p:pic>
        <p:nvPicPr>
          <p:cNvPr id="440" name="Google Shape;440;p46"/>
          <p:cNvPicPr preferRelativeResize="0"/>
          <p:nvPr/>
        </p:nvPicPr>
        <p:blipFill rotWithShape="1">
          <a:blip r:embed="rId11">
            <a:alphaModFix/>
          </a:blip>
          <a:srcRect/>
          <a:stretch/>
        </p:blipFill>
        <p:spPr>
          <a:xfrm>
            <a:off x="6084139" y="2695306"/>
            <a:ext cx="740003" cy="1469983"/>
          </a:xfrm>
          <a:prstGeom prst="rect">
            <a:avLst/>
          </a:prstGeom>
          <a:noFill/>
          <a:ln>
            <a:noFill/>
          </a:ln>
        </p:spPr>
      </p:pic>
      <p:pic>
        <p:nvPicPr>
          <p:cNvPr id="441" name="Google Shape;441;p46"/>
          <p:cNvPicPr preferRelativeResize="0"/>
          <p:nvPr/>
        </p:nvPicPr>
        <p:blipFill rotWithShape="1">
          <a:blip r:embed="rId12">
            <a:alphaModFix/>
          </a:blip>
          <a:srcRect/>
          <a:stretch/>
        </p:blipFill>
        <p:spPr>
          <a:xfrm>
            <a:off x="7025209" y="2695306"/>
            <a:ext cx="740003" cy="1469983"/>
          </a:xfrm>
          <a:prstGeom prst="rect">
            <a:avLst/>
          </a:prstGeom>
          <a:noFill/>
          <a:ln>
            <a:noFill/>
          </a:ln>
        </p:spPr>
      </p:pic>
      <p:pic>
        <p:nvPicPr>
          <p:cNvPr id="442" name="Google Shape;442;p46"/>
          <p:cNvPicPr preferRelativeResize="0"/>
          <p:nvPr/>
        </p:nvPicPr>
        <p:blipFill rotWithShape="1">
          <a:blip r:embed="rId13">
            <a:alphaModFix/>
          </a:blip>
          <a:srcRect/>
          <a:stretch/>
        </p:blipFill>
        <p:spPr>
          <a:xfrm>
            <a:off x="5138764" y="2695306"/>
            <a:ext cx="744309" cy="1469983"/>
          </a:xfrm>
          <a:prstGeom prst="rect">
            <a:avLst/>
          </a:prstGeom>
          <a:noFill/>
          <a:ln>
            <a:noFill/>
          </a:ln>
        </p:spPr>
      </p:pic>
      <p:pic>
        <p:nvPicPr>
          <p:cNvPr id="443" name="Google Shape;443;p46"/>
          <p:cNvPicPr preferRelativeResize="0"/>
          <p:nvPr/>
        </p:nvPicPr>
        <p:blipFill rotWithShape="1">
          <a:blip r:embed="rId14">
            <a:alphaModFix/>
          </a:blip>
          <a:srcRect/>
          <a:stretch/>
        </p:blipFill>
        <p:spPr>
          <a:xfrm>
            <a:off x="4197694" y="2695306"/>
            <a:ext cx="740003" cy="1469983"/>
          </a:xfrm>
          <a:prstGeom prst="rect">
            <a:avLst/>
          </a:prstGeom>
          <a:noFill/>
          <a:ln>
            <a:noFill/>
          </a:ln>
        </p:spPr>
      </p:pic>
      <p:pic>
        <p:nvPicPr>
          <p:cNvPr id="444" name="Google Shape;444;p46"/>
          <p:cNvPicPr preferRelativeResize="0"/>
          <p:nvPr/>
        </p:nvPicPr>
        <p:blipFill rotWithShape="1">
          <a:blip r:embed="rId15">
            <a:alphaModFix/>
          </a:blip>
          <a:srcRect/>
          <a:stretch/>
        </p:blipFill>
        <p:spPr>
          <a:xfrm>
            <a:off x="3256625" y="2695306"/>
            <a:ext cx="740003" cy="1469983"/>
          </a:xfrm>
          <a:prstGeom prst="rect">
            <a:avLst/>
          </a:prstGeom>
          <a:noFill/>
          <a:ln>
            <a:noFill/>
          </a:ln>
        </p:spPr>
      </p:pic>
      <p:pic>
        <p:nvPicPr>
          <p:cNvPr id="445" name="Google Shape;445;p46"/>
          <p:cNvPicPr preferRelativeResize="0"/>
          <p:nvPr/>
        </p:nvPicPr>
        <p:blipFill rotWithShape="1">
          <a:blip r:embed="rId16">
            <a:alphaModFix/>
          </a:blip>
          <a:srcRect/>
          <a:stretch/>
        </p:blipFill>
        <p:spPr>
          <a:xfrm>
            <a:off x="2315556" y="2695306"/>
            <a:ext cx="740003" cy="146998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666666"/>
        </a:solidFill>
        <a:effectLst/>
      </p:bgPr>
    </p:bg>
    <p:spTree>
      <p:nvGrpSpPr>
        <p:cNvPr id="1" name="Shape 449"/>
        <p:cNvGrpSpPr/>
        <p:nvPr/>
      </p:nvGrpSpPr>
      <p:grpSpPr>
        <a:xfrm>
          <a:off x="0" y="0"/>
          <a:ext cx="0" cy="0"/>
          <a:chOff x="0" y="0"/>
          <a:chExt cx="0" cy="0"/>
        </a:xfrm>
      </p:grpSpPr>
      <p:pic>
        <p:nvPicPr>
          <p:cNvPr id="450" name="Google Shape;450;p47"/>
          <p:cNvPicPr preferRelativeResize="0"/>
          <p:nvPr/>
        </p:nvPicPr>
        <p:blipFill rotWithShape="1">
          <a:blip r:embed="rId3">
            <a:alphaModFix/>
          </a:blip>
          <a:srcRect/>
          <a:stretch/>
        </p:blipFill>
        <p:spPr>
          <a:xfrm>
            <a:off x="1427141" y="3655577"/>
            <a:ext cx="1103683" cy="804589"/>
          </a:xfrm>
          <a:prstGeom prst="rect">
            <a:avLst/>
          </a:prstGeom>
          <a:noFill/>
          <a:ln>
            <a:noFill/>
          </a:ln>
        </p:spPr>
      </p:pic>
      <p:pic>
        <p:nvPicPr>
          <p:cNvPr id="451" name="Google Shape;451;p47"/>
          <p:cNvPicPr preferRelativeResize="0"/>
          <p:nvPr/>
        </p:nvPicPr>
        <p:blipFill rotWithShape="1">
          <a:blip r:embed="rId4">
            <a:alphaModFix/>
          </a:blip>
          <a:srcRect/>
          <a:stretch/>
        </p:blipFill>
        <p:spPr>
          <a:xfrm>
            <a:off x="2757685" y="1680406"/>
            <a:ext cx="1102945" cy="804590"/>
          </a:xfrm>
          <a:prstGeom prst="rect">
            <a:avLst/>
          </a:prstGeom>
          <a:noFill/>
          <a:ln>
            <a:noFill/>
          </a:ln>
        </p:spPr>
      </p:pic>
      <p:pic>
        <p:nvPicPr>
          <p:cNvPr id="452" name="Google Shape;452;p47"/>
          <p:cNvPicPr preferRelativeResize="0"/>
          <p:nvPr/>
        </p:nvPicPr>
        <p:blipFill rotWithShape="1">
          <a:blip r:embed="rId5">
            <a:alphaModFix/>
          </a:blip>
          <a:srcRect/>
          <a:stretch/>
        </p:blipFill>
        <p:spPr>
          <a:xfrm>
            <a:off x="1427510" y="1680406"/>
            <a:ext cx="1102945" cy="804590"/>
          </a:xfrm>
          <a:prstGeom prst="rect">
            <a:avLst/>
          </a:prstGeom>
          <a:noFill/>
          <a:ln>
            <a:noFill/>
          </a:ln>
        </p:spPr>
      </p:pic>
      <p:pic>
        <p:nvPicPr>
          <p:cNvPr id="453" name="Google Shape;453;p47"/>
          <p:cNvPicPr preferRelativeResize="0"/>
          <p:nvPr/>
        </p:nvPicPr>
        <p:blipFill rotWithShape="1">
          <a:blip r:embed="rId6">
            <a:alphaModFix/>
          </a:blip>
          <a:srcRect/>
          <a:stretch/>
        </p:blipFill>
        <p:spPr>
          <a:xfrm>
            <a:off x="2757685" y="692820"/>
            <a:ext cx="1102203" cy="804590"/>
          </a:xfrm>
          <a:prstGeom prst="rect">
            <a:avLst/>
          </a:prstGeom>
          <a:noFill/>
          <a:ln>
            <a:noFill/>
          </a:ln>
        </p:spPr>
      </p:pic>
      <p:pic>
        <p:nvPicPr>
          <p:cNvPr id="454" name="Google Shape;454;p47"/>
          <p:cNvPicPr preferRelativeResize="0"/>
          <p:nvPr/>
        </p:nvPicPr>
        <p:blipFill rotWithShape="1">
          <a:blip r:embed="rId7">
            <a:alphaModFix/>
          </a:blip>
          <a:srcRect/>
          <a:stretch/>
        </p:blipFill>
        <p:spPr>
          <a:xfrm>
            <a:off x="1427881" y="692820"/>
            <a:ext cx="1102203" cy="804590"/>
          </a:xfrm>
          <a:prstGeom prst="rect">
            <a:avLst/>
          </a:prstGeom>
          <a:noFill/>
          <a:ln>
            <a:noFill/>
          </a:ln>
        </p:spPr>
      </p:pic>
      <p:pic>
        <p:nvPicPr>
          <p:cNvPr id="455" name="Google Shape;455;p47"/>
          <p:cNvPicPr preferRelativeResize="0"/>
          <p:nvPr/>
        </p:nvPicPr>
        <p:blipFill rotWithShape="1">
          <a:blip r:embed="rId8">
            <a:alphaModFix/>
          </a:blip>
          <a:srcRect/>
          <a:stretch/>
        </p:blipFill>
        <p:spPr>
          <a:xfrm>
            <a:off x="1427881" y="2667991"/>
            <a:ext cx="1102203" cy="804590"/>
          </a:xfrm>
          <a:prstGeom prst="rect">
            <a:avLst/>
          </a:prstGeom>
          <a:noFill/>
          <a:ln>
            <a:noFill/>
          </a:ln>
        </p:spPr>
      </p:pic>
      <p:pic>
        <p:nvPicPr>
          <p:cNvPr id="456" name="Google Shape;456;p47"/>
          <p:cNvPicPr preferRelativeResize="0"/>
          <p:nvPr/>
        </p:nvPicPr>
        <p:blipFill rotWithShape="1">
          <a:blip r:embed="rId9">
            <a:alphaModFix/>
          </a:blip>
          <a:srcRect/>
          <a:stretch/>
        </p:blipFill>
        <p:spPr>
          <a:xfrm>
            <a:off x="2757685" y="2667991"/>
            <a:ext cx="1102203" cy="804590"/>
          </a:xfrm>
          <a:prstGeom prst="rect">
            <a:avLst/>
          </a:prstGeom>
          <a:noFill/>
          <a:ln>
            <a:noFill/>
          </a:ln>
        </p:spPr>
      </p:pic>
      <p:pic>
        <p:nvPicPr>
          <p:cNvPr id="457" name="Google Shape;457;p47"/>
          <p:cNvPicPr preferRelativeResize="0"/>
          <p:nvPr/>
        </p:nvPicPr>
        <p:blipFill rotWithShape="1">
          <a:blip r:embed="rId10">
            <a:alphaModFix/>
          </a:blip>
          <a:srcRect/>
          <a:stretch/>
        </p:blipFill>
        <p:spPr>
          <a:xfrm>
            <a:off x="5227840" y="700380"/>
            <a:ext cx="1154877" cy="789470"/>
          </a:xfrm>
          <a:prstGeom prst="rect">
            <a:avLst/>
          </a:prstGeom>
          <a:noFill/>
          <a:ln>
            <a:noFill/>
          </a:ln>
        </p:spPr>
      </p:pic>
      <p:pic>
        <p:nvPicPr>
          <p:cNvPr id="458" name="Google Shape;458;p47"/>
          <p:cNvPicPr preferRelativeResize="0"/>
          <p:nvPr/>
        </p:nvPicPr>
        <p:blipFill rotWithShape="1">
          <a:blip r:embed="rId11">
            <a:alphaModFix/>
          </a:blip>
          <a:srcRect/>
          <a:stretch/>
        </p:blipFill>
        <p:spPr>
          <a:xfrm>
            <a:off x="6610319" y="2675551"/>
            <a:ext cx="1154877" cy="789471"/>
          </a:xfrm>
          <a:prstGeom prst="rect">
            <a:avLst/>
          </a:prstGeom>
          <a:noFill/>
          <a:ln>
            <a:noFill/>
          </a:ln>
        </p:spPr>
      </p:pic>
      <p:pic>
        <p:nvPicPr>
          <p:cNvPr id="459" name="Google Shape;459;p47"/>
          <p:cNvPicPr preferRelativeResize="0"/>
          <p:nvPr/>
        </p:nvPicPr>
        <p:blipFill rotWithShape="1">
          <a:blip r:embed="rId12">
            <a:alphaModFix/>
          </a:blip>
          <a:srcRect/>
          <a:stretch/>
        </p:blipFill>
        <p:spPr>
          <a:xfrm>
            <a:off x="5227840" y="2640611"/>
            <a:ext cx="1154877" cy="789470"/>
          </a:xfrm>
          <a:prstGeom prst="rect">
            <a:avLst/>
          </a:prstGeom>
          <a:noFill/>
          <a:ln>
            <a:noFill/>
          </a:ln>
        </p:spPr>
      </p:pic>
      <p:pic>
        <p:nvPicPr>
          <p:cNvPr id="460" name="Google Shape;460;p47"/>
          <p:cNvPicPr preferRelativeResize="0"/>
          <p:nvPr/>
        </p:nvPicPr>
        <p:blipFill rotWithShape="1">
          <a:blip r:embed="rId13">
            <a:alphaModFix/>
          </a:blip>
          <a:srcRect/>
          <a:stretch/>
        </p:blipFill>
        <p:spPr>
          <a:xfrm>
            <a:off x="6610319" y="1687966"/>
            <a:ext cx="1154877" cy="789471"/>
          </a:xfrm>
          <a:prstGeom prst="rect">
            <a:avLst/>
          </a:prstGeom>
          <a:noFill/>
          <a:ln>
            <a:noFill/>
          </a:ln>
        </p:spPr>
      </p:pic>
      <p:pic>
        <p:nvPicPr>
          <p:cNvPr id="461" name="Google Shape;461;p47"/>
          <p:cNvPicPr preferRelativeResize="0"/>
          <p:nvPr/>
        </p:nvPicPr>
        <p:blipFill rotWithShape="1">
          <a:blip r:embed="rId14">
            <a:alphaModFix/>
          </a:blip>
          <a:srcRect/>
          <a:stretch/>
        </p:blipFill>
        <p:spPr>
          <a:xfrm>
            <a:off x="5228211" y="1687966"/>
            <a:ext cx="1154877" cy="789471"/>
          </a:xfrm>
          <a:prstGeom prst="rect">
            <a:avLst/>
          </a:prstGeom>
          <a:noFill/>
          <a:ln>
            <a:noFill/>
          </a:ln>
        </p:spPr>
      </p:pic>
      <p:pic>
        <p:nvPicPr>
          <p:cNvPr id="462" name="Google Shape;462;p47"/>
          <p:cNvPicPr preferRelativeResize="0"/>
          <p:nvPr/>
        </p:nvPicPr>
        <p:blipFill rotWithShape="1">
          <a:blip r:embed="rId15">
            <a:alphaModFix/>
          </a:blip>
          <a:srcRect/>
          <a:stretch/>
        </p:blipFill>
        <p:spPr>
          <a:xfrm>
            <a:off x="6610319" y="700380"/>
            <a:ext cx="1154877" cy="789470"/>
          </a:xfrm>
          <a:prstGeom prst="rect">
            <a:avLst/>
          </a:prstGeom>
          <a:noFill/>
          <a:ln>
            <a:noFill/>
          </a:ln>
        </p:spPr>
      </p:pic>
      <p:pic>
        <p:nvPicPr>
          <p:cNvPr id="463" name="Google Shape;463;p47"/>
          <p:cNvPicPr preferRelativeResize="0"/>
          <p:nvPr/>
        </p:nvPicPr>
        <p:blipFill rotWithShape="1">
          <a:blip r:embed="rId16">
            <a:alphaModFix/>
          </a:blip>
          <a:srcRect/>
          <a:stretch/>
        </p:blipFill>
        <p:spPr>
          <a:xfrm>
            <a:off x="5228580" y="3663136"/>
            <a:ext cx="1154877" cy="789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666666"/>
        </a:solidFill>
        <a:effectLst/>
      </p:bgPr>
    </p:bg>
    <p:spTree>
      <p:nvGrpSpPr>
        <p:cNvPr id="1" name="Shape 467"/>
        <p:cNvGrpSpPr/>
        <p:nvPr/>
      </p:nvGrpSpPr>
      <p:grpSpPr>
        <a:xfrm>
          <a:off x="0" y="0"/>
          <a:ext cx="0" cy="0"/>
          <a:chOff x="0" y="0"/>
          <a:chExt cx="0" cy="0"/>
        </a:xfrm>
      </p:grpSpPr>
      <p:pic>
        <p:nvPicPr>
          <p:cNvPr id="468" name="Google Shape;468;p48"/>
          <p:cNvPicPr preferRelativeResize="0"/>
          <p:nvPr/>
        </p:nvPicPr>
        <p:blipFill rotWithShape="1">
          <a:blip r:embed="rId3">
            <a:alphaModFix/>
          </a:blip>
          <a:srcRect/>
          <a:stretch/>
        </p:blipFill>
        <p:spPr>
          <a:xfrm>
            <a:off x="1080000" y="463500"/>
            <a:ext cx="2915077" cy="1942900"/>
          </a:xfrm>
          <a:prstGeom prst="rect">
            <a:avLst/>
          </a:prstGeom>
          <a:noFill/>
          <a:ln>
            <a:noFill/>
          </a:ln>
        </p:spPr>
      </p:pic>
      <p:pic>
        <p:nvPicPr>
          <p:cNvPr id="469" name="Google Shape;469;p48"/>
          <p:cNvPicPr preferRelativeResize="0"/>
          <p:nvPr/>
        </p:nvPicPr>
        <p:blipFill rotWithShape="1">
          <a:blip r:embed="rId4">
            <a:alphaModFix/>
          </a:blip>
          <a:srcRect/>
          <a:stretch/>
        </p:blipFill>
        <p:spPr>
          <a:xfrm>
            <a:off x="1080001" y="2615650"/>
            <a:ext cx="2915077" cy="1942907"/>
          </a:xfrm>
          <a:prstGeom prst="rect">
            <a:avLst/>
          </a:prstGeom>
          <a:noFill/>
          <a:ln>
            <a:noFill/>
          </a:ln>
        </p:spPr>
      </p:pic>
      <p:pic>
        <p:nvPicPr>
          <p:cNvPr id="470" name="Google Shape;470;p48"/>
          <p:cNvPicPr preferRelativeResize="0"/>
          <p:nvPr/>
        </p:nvPicPr>
        <p:blipFill rotWithShape="1">
          <a:blip r:embed="rId5">
            <a:alphaModFix/>
          </a:blip>
          <a:srcRect/>
          <a:stretch/>
        </p:blipFill>
        <p:spPr>
          <a:xfrm>
            <a:off x="5148926" y="463500"/>
            <a:ext cx="2915077" cy="1942907"/>
          </a:xfrm>
          <a:prstGeom prst="rect">
            <a:avLst/>
          </a:prstGeom>
          <a:noFill/>
          <a:ln>
            <a:noFill/>
          </a:ln>
        </p:spPr>
      </p:pic>
      <p:pic>
        <p:nvPicPr>
          <p:cNvPr id="471" name="Google Shape;471;p48"/>
          <p:cNvPicPr preferRelativeResize="0"/>
          <p:nvPr/>
        </p:nvPicPr>
        <p:blipFill rotWithShape="1">
          <a:blip r:embed="rId6">
            <a:alphaModFix/>
          </a:blip>
          <a:srcRect/>
          <a:stretch/>
        </p:blipFill>
        <p:spPr>
          <a:xfrm>
            <a:off x="5108099" y="2737096"/>
            <a:ext cx="2915077" cy="19429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10C1E"/>
            </a:gs>
            <a:gs pos="100000">
              <a:srgbClr val="1F1F3A"/>
            </a:gs>
          </a:gsLst>
          <a:lin ang="18900044" scaled="0"/>
        </a:gradFill>
        <a:effectLst/>
      </p:bgPr>
    </p:bg>
    <p:spTree>
      <p:nvGrpSpPr>
        <p:cNvPr id="1" name="Shape 79"/>
        <p:cNvGrpSpPr/>
        <p:nvPr/>
      </p:nvGrpSpPr>
      <p:grpSpPr>
        <a:xfrm>
          <a:off x="0" y="0"/>
          <a:ext cx="0" cy="0"/>
          <a:chOff x="0" y="0"/>
          <a:chExt cx="0" cy="0"/>
        </a:xfrm>
      </p:grpSpPr>
      <p:pic>
        <p:nvPicPr>
          <p:cNvPr id="80" name="Google Shape;80;p16"/>
          <p:cNvPicPr preferRelativeResize="0"/>
          <p:nvPr/>
        </p:nvPicPr>
        <p:blipFill rotWithShape="1">
          <a:blip r:embed="rId3">
            <a:alphaModFix/>
          </a:blip>
          <a:srcRect/>
          <a:stretch/>
        </p:blipFill>
        <p:spPr>
          <a:xfrm rot="-900004">
            <a:off x="4906070" y="2105975"/>
            <a:ext cx="2265299" cy="2265284"/>
          </a:xfrm>
          <a:prstGeom prst="rect">
            <a:avLst/>
          </a:prstGeom>
          <a:noFill/>
          <a:ln>
            <a:noFill/>
          </a:ln>
        </p:spPr>
      </p:pic>
      <p:pic>
        <p:nvPicPr>
          <p:cNvPr id="81" name="Google Shape;81;p16"/>
          <p:cNvPicPr preferRelativeResize="0"/>
          <p:nvPr/>
        </p:nvPicPr>
        <p:blipFill rotWithShape="1">
          <a:blip r:embed="rId3">
            <a:alphaModFix/>
          </a:blip>
          <a:srcRect/>
          <a:stretch/>
        </p:blipFill>
        <p:spPr>
          <a:xfrm rot="899995">
            <a:off x="6604819" y="566165"/>
            <a:ext cx="1348375" cy="1348356"/>
          </a:xfrm>
          <a:prstGeom prst="rect">
            <a:avLst/>
          </a:prstGeom>
          <a:noFill/>
          <a:ln>
            <a:noFill/>
          </a:ln>
        </p:spPr>
      </p:pic>
      <p:sp>
        <p:nvSpPr>
          <p:cNvPr id="82" name="Google Shape;82;p16"/>
          <p:cNvSpPr/>
          <p:nvPr/>
        </p:nvSpPr>
        <p:spPr>
          <a:xfrm>
            <a:off x="298525" y="700541"/>
            <a:ext cx="570000" cy="65100"/>
          </a:xfrm>
          <a:prstGeom prst="rect">
            <a:avLst/>
          </a:prstGeom>
          <a:gradFill>
            <a:gsLst>
              <a:gs pos="0">
                <a:srgbClr val="1F1F3A"/>
              </a:gs>
              <a:gs pos="100000">
                <a:srgbClr val="FF4E0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6"/>
          <p:cNvSpPr txBox="1"/>
          <p:nvPr/>
        </p:nvSpPr>
        <p:spPr>
          <a:xfrm>
            <a:off x="966200" y="387350"/>
            <a:ext cx="4437900" cy="691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dirty="0">
                <a:solidFill>
                  <a:srgbClr val="FF4E00"/>
                </a:solidFill>
                <a:latin typeface="Archivo Narrow"/>
                <a:ea typeface="Archivo Narrow"/>
                <a:cs typeface="Archivo Narrow"/>
                <a:sym typeface="Archivo Narrow"/>
              </a:rPr>
              <a:t>Alexsandro Silveira</a:t>
            </a:r>
            <a:endParaRPr sz="1500" b="0" i="0" u="none" strike="noStrike" cap="none" dirty="0">
              <a:solidFill>
                <a:srgbClr val="FF4E00"/>
              </a:solidFill>
              <a:latin typeface="Archivo"/>
              <a:ea typeface="Archivo"/>
              <a:cs typeface="Archivo"/>
              <a:sym typeface="Archivo"/>
            </a:endParaRPr>
          </a:p>
        </p:txBody>
      </p:sp>
      <p:sp>
        <p:nvSpPr>
          <p:cNvPr id="84" name="Google Shape;84;p16"/>
          <p:cNvSpPr txBox="1"/>
          <p:nvPr/>
        </p:nvSpPr>
        <p:spPr>
          <a:xfrm>
            <a:off x="495600" y="1348650"/>
            <a:ext cx="4390200" cy="3331351"/>
          </a:xfrm>
          <a:prstGeom prst="rect">
            <a:avLst/>
          </a:prstGeom>
          <a:noFill/>
          <a:ln>
            <a:noFill/>
          </a:ln>
        </p:spPr>
        <p:txBody>
          <a:bodyPr spcFirstLastPara="1" wrap="square" lIns="91425" tIns="91425" rIns="91425" bIns="91425" anchor="t" anchorCtr="0">
            <a:noAutofit/>
          </a:bodyPr>
          <a:lstStyle/>
          <a:p>
            <a:pPr marL="457200" indent="-355600">
              <a:buClr>
                <a:schemeClr val="lt1"/>
              </a:buClr>
              <a:buSzPts val="2000"/>
              <a:buFont typeface="Arial" panose="020B0604020202020204" pitchFamily="34" charset="0"/>
              <a:buChar char="•"/>
            </a:pPr>
            <a:r>
              <a:rPr lang="pt-BR" sz="2000" dirty="0">
                <a:solidFill>
                  <a:schemeClr val="lt1"/>
                </a:solidFill>
                <a:latin typeface="Archivo"/>
                <a:ea typeface="Archivo"/>
                <a:cs typeface="Archivo"/>
                <a:sym typeface="Archivo"/>
              </a:rPr>
              <a:t>Graduado e Mestre em Física.</a:t>
            </a:r>
          </a:p>
          <a:p>
            <a:pPr marL="457200" lvl="0" indent="-355600" algn="l" rtl="0">
              <a:spcBef>
                <a:spcPts val="0"/>
              </a:spcBef>
              <a:spcAft>
                <a:spcPts val="0"/>
              </a:spcAft>
              <a:buClr>
                <a:schemeClr val="lt1"/>
              </a:buClr>
              <a:buSzPts val="2000"/>
              <a:buFont typeface="Arial" panose="020B0604020202020204" pitchFamily="34" charset="0"/>
              <a:buChar char="•"/>
            </a:pPr>
            <a:endParaRPr lang="pt-BR" sz="2000" dirty="0">
              <a:solidFill>
                <a:schemeClr val="lt1"/>
              </a:solidFill>
              <a:latin typeface="Archivo"/>
              <a:ea typeface="Archivo"/>
              <a:cs typeface="Archivo"/>
              <a:sym typeface="Archivo"/>
            </a:endParaRPr>
          </a:p>
          <a:p>
            <a:pPr marL="457200" indent="-355600">
              <a:buClr>
                <a:schemeClr val="lt1"/>
              </a:buClr>
              <a:buSzPts val="2000"/>
              <a:buFont typeface="Arial" panose="020B0604020202020204" pitchFamily="34" charset="0"/>
              <a:buChar char="•"/>
            </a:pPr>
            <a:r>
              <a:rPr lang="pt-BR" sz="2000" dirty="0">
                <a:solidFill>
                  <a:schemeClr val="lt1"/>
                </a:solidFill>
                <a:latin typeface="Archivo"/>
                <a:ea typeface="Archivo"/>
                <a:cs typeface="Archivo"/>
                <a:sym typeface="Archivo"/>
              </a:rPr>
              <a:t>Membro da Comunidade DS desde fevereiro de 2022.</a:t>
            </a:r>
          </a:p>
          <a:p>
            <a:pPr marL="457200" lvl="0" indent="-355600" algn="l" rtl="0">
              <a:spcBef>
                <a:spcPts val="0"/>
              </a:spcBef>
              <a:spcAft>
                <a:spcPts val="0"/>
              </a:spcAft>
              <a:buClr>
                <a:schemeClr val="lt1"/>
              </a:buClr>
              <a:buSzPts val="2000"/>
              <a:buFont typeface="Arial" panose="020B0604020202020204" pitchFamily="34" charset="0"/>
              <a:buChar char="•"/>
            </a:pPr>
            <a:endParaRPr lang="pt-BR" sz="2000" dirty="0">
              <a:solidFill>
                <a:schemeClr val="lt1"/>
              </a:solidFill>
              <a:latin typeface="Archivo"/>
              <a:ea typeface="Archivo"/>
              <a:cs typeface="Archivo"/>
              <a:sym typeface="Archivo"/>
            </a:endParaRPr>
          </a:p>
          <a:p>
            <a:pPr marL="457200" lvl="0" indent="-355600" algn="l" rtl="0">
              <a:spcBef>
                <a:spcPts val="0"/>
              </a:spcBef>
              <a:spcAft>
                <a:spcPts val="0"/>
              </a:spcAft>
              <a:buClr>
                <a:schemeClr val="lt1"/>
              </a:buClr>
              <a:buSzPts val="2000"/>
              <a:buFont typeface="Arial" panose="020B0604020202020204" pitchFamily="34" charset="0"/>
              <a:buChar char="•"/>
            </a:pPr>
            <a:r>
              <a:rPr lang="pt-BR" sz="2000" dirty="0">
                <a:solidFill>
                  <a:schemeClr val="lt1"/>
                </a:solidFill>
                <a:latin typeface="Archivo"/>
                <a:ea typeface="Archivo"/>
                <a:cs typeface="Archivo"/>
                <a:sym typeface="Archivo"/>
              </a:rPr>
              <a:t>Professor de Física, nos níveis médio, técnico e superior.</a:t>
            </a:r>
          </a:p>
          <a:p>
            <a:pPr marL="101600" lvl="0" algn="l" rtl="0">
              <a:spcBef>
                <a:spcPts val="0"/>
              </a:spcBef>
              <a:spcAft>
                <a:spcPts val="0"/>
              </a:spcAft>
              <a:buClr>
                <a:schemeClr val="lt1"/>
              </a:buClr>
              <a:buSzPts val="2000"/>
            </a:pPr>
            <a:endParaRPr sz="2000" dirty="0">
              <a:solidFill>
                <a:schemeClr val="lt1"/>
              </a:solidFill>
              <a:latin typeface="Archivo"/>
              <a:ea typeface="Archivo"/>
              <a:cs typeface="Archivo"/>
              <a:sym typeface="Archivo"/>
            </a:endParaRPr>
          </a:p>
          <a:p>
            <a:pPr marL="457200" lvl="0" indent="-355600" algn="l" rtl="0">
              <a:spcBef>
                <a:spcPts val="0"/>
              </a:spcBef>
              <a:spcAft>
                <a:spcPts val="0"/>
              </a:spcAft>
              <a:buClr>
                <a:schemeClr val="lt1"/>
              </a:buClr>
              <a:buSzPts val="2000"/>
              <a:buFont typeface="Arial" panose="020B0604020202020204" pitchFamily="34" charset="0"/>
              <a:buChar char="•"/>
            </a:pPr>
            <a:r>
              <a:rPr lang="pt-BR" sz="2000" dirty="0">
                <a:solidFill>
                  <a:schemeClr val="lt1"/>
                </a:solidFill>
                <a:latin typeface="Archivo"/>
                <a:ea typeface="Archivo"/>
                <a:cs typeface="Archivo"/>
                <a:sym typeface="Archivo"/>
              </a:rPr>
              <a:t>LinkedIn: in/</a:t>
            </a:r>
            <a:r>
              <a:rPr lang="pt-BR" sz="2000" dirty="0" err="1">
                <a:solidFill>
                  <a:schemeClr val="lt1"/>
                </a:solidFill>
                <a:latin typeface="Archivo"/>
                <a:ea typeface="Archivo"/>
                <a:cs typeface="Archivo"/>
                <a:sym typeface="Archivo"/>
              </a:rPr>
              <a:t>alexsandronsilveira</a:t>
            </a:r>
            <a:endParaRPr sz="2000" dirty="0">
              <a:solidFill>
                <a:schemeClr val="lt1"/>
              </a:solidFill>
              <a:latin typeface="Archivo"/>
              <a:ea typeface="Archivo"/>
              <a:cs typeface="Archivo"/>
              <a:sym typeface="Archivo"/>
            </a:endParaRPr>
          </a:p>
        </p:txBody>
      </p:sp>
      <p:pic>
        <p:nvPicPr>
          <p:cNvPr id="85" name="Google Shape;85;p16"/>
          <p:cNvPicPr preferRelativeResize="0"/>
          <p:nvPr/>
        </p:nvPicPr>
        <p:blipFill rotWithShape="1">
          <a:blip r:embed="rId4">
            <a:alphaModFix/>
          </a:blip>
          <a:srcRect/>
          <a:stretch/>
        </p:blipFill>
        <p:spPr>
          <a:xfrm>
            <a:off x="6787850" y="4415176"/>
            <a:ext cx="1276150" cy="264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666666"/>
        </a:solidFill>
        <a:effectLst/>
      </p:bgPr>
    </p:bg>
    <p:spTree>
      <p:nvGrpSpPr>
        <p:cNvPr id="1" name="Shape 475"/>
        <p:cNvGrpSpPr/>
        <p:nvPr/>
      </p:nvGrpSpPr>
      <p:grpSpPr>
        <a:xfrm>
          <a:off x="0" y="0"/>
          <a:ext cx="0" cy="0"/>
          <a:chOff x="0" y="0"/>
          <a:chExt cx="0" cy="0"/>
        </a:xfrm>
      </p:grpSpPr>
      <p:pic>
        <p:nvPicPr>
          <p:cNvPr id="476" name="Google Shape;476;p49"/>
          <p:cNvPicPr preferRelativeResize="0"/>
          <p:nvPr/>
        </p:nvPicPr>
        <p:blipFill rotWithShape="1">
          <a:blip r:embed="rId3">
            <a:alphaModFix/>
          </a:blip>
          <a:srcRect/>
          <a:stretch/>
        </p:blipFill>
        <p:spPr>
          <a:xfrm>
            <a:off x="1080034" y="1630400"/>
            <a:ext cx="1544617" cy="715741"/>
          </a:xfrm>
          <a:prstGeom prst="rect">
            <a:avLst/>
          </a:prstGeom>
          <a:noFill/>
          <a:ln>
            <a:noFill/>
          </a:ln>
        </p:spPr>
      </p:pic>
      <p:pic>
        <p:nvPicPr>
          <p:cNvPr id="477" name="Google Shape;477;p49"/>
          <p:cNvPicPr preferRelativeResize="0"/>
          <p:nvPr/>
        </p:nvPicPr>
        <p:blipFill rotWithShape="1">
          <a:blip r:embed="rId4">
            <a:alphaModFix/>
          </a:blip>
          <a:srcRect/>
          <a:stretch/>
        </p:blipFill>
        <p:spPr>
          <a:xfrm>
            <a:off x="1080067" y="2797328"/>
            <a:ext cx="1544550" cy="715741"/>
          </a:xfrm>
          <a:prstGeom prst="rect">
            <a:avLst/>
          </a:prstGeom>
          <a:noFill/>
          <a:ln>
            <a:noFill/>
          </a:ln>
        </p:spPr>
      </p:pic>
      <p:pic>
        <p:nvPicPr>
          <p:cNvPr id="478" name="Google Shape;478;p49"/>
          <p:cNvPicPr preferRelativeResize="0"/>
          <p:nvPr/>
        </p:nvPicPr>
        <p:blipFill rotWithShape="1">
          <a:blip r:embed="rId5">
            <a:alphaModFix/>
          </a:blip>
          <a:srcRect/>
          <a:stretch/>
        </p:blipFill>
        <p:spPr>
          <a:xfrm>
            <a:off x="1080044" y="463471"/>
            <a:ext cx="1544596" cy="715741"/>
          </a:xfrm>
          <a:prstGeom prst="rect">
            <a:avLst/>
          </a:prstGeom>
          <a:noFill/>
          <a:ln>
            <a:noFill/>
          </a:ln>
        </p:spPr>
      </p:pic>
      <p:pic>
        <p:nvPicPr>
          <p:cNvPr id="479" name="Google Shape;479;p49"/>
          <p:cNvPicPr preferRelativeResize="0"/>
          <p:nvPr/>
        </p:nvPicPr>
        <p:blipFill rotWithShape="1">
          <a:blip r:embed="rId6">
            <a:alphaModFix/>
          </a:blip>
          <a:srcRect/>
          <a:stretch/>
        </p:blipFill>
        <p:spPr>
          <a:xfrm>
            <a:off x="1080000" y="3964257"/>
            <a:ext cx="1544684" cy="715741"/>
          </a:xfrm>
          <a:prstGeom prst="rect">
            <a:avLst/>
          </a:prstGeom>
          <a:noFill/>
          <a:ln>
            <a:noFill/>
          </a:ln>
        </p:spPr>
      </p:pic>
      <p:pic>
        <p:nvPicPr>
          <p:cNvPr id="480" name="Google Shape;480;p49"/>
          <p:cNvPicPr preferRelativeResize="0"/>
          <p:nvPr/>
        </p:nvPicPr>
        <p:blipFill rotWithShape="1">
          <a:blip r:embed="rId7">
            <a:alphaModFix/>
          </a:blip>
          <a:srcRect/>
          <a:stretch/>
        </p:blipFill>
        <p:spPr>
          <a:xfrm>
            <a:off x="6519453" y="1635158"/>
            <a:ext cx="1544550" cy="715658"/>
          </a:xfrm>
          <a:prstGeom prst="rect">
            <a:avLst/>
          </a:prstGeom>
          <a:noFill/>
          <a:ln>
            <a:noFill/>
          </a:ln>
        </p:spPr>
      </p:pic>
      <p:pic>
        <p:nvPicPr>
          <p:cNvPr id="481" name="Google Shape;481;p49"/>
          <p:cNvPicPr preferRelativeResize="0"/>
          <p:nvPr/>
        </p:nvPicPr>
        <p:blipFill rotWithShape="1">
          <a:blip r:embed="rId8">
            <a:alphaModFix/>
          </a:blip>
          <a:srcRect/>
          <a:stretch/>
        </p:blipFill>
        <p:spPr>
          <a:xfrm>
            <a:off x="6519503" y="2806814"/>
            <a:ext cx="1544448" cy="715658"/>
          </a:xfrm>
          <a:prstGeom prst="rect">
            <a:avLst/>
          </a:prstGeom>
          <a:noFill/>
          <a:ln>
            <a:noFill/>
          </a:ln>
        </p:spPr>
      </p:pic>
      <p:pic>
        <p:nvPicPr>
          <p:cNvPr id="482" name="Google Shape;482;p49"/>
          <p:cNvPicPr preferRelativeResize="0"/>
          <p:nvPr/>
        </p:nvPicPr>
        <p:blipFill rotWithShape="1">
          <a:blip r:embed="rId9">
            <a:alphaModFix/>
          </a:blip>
          <a:srcRect/>
          <a:stretch/>
        </p:blipFill>
        <p:spPr>
          <a:xfrm>
            <a:off x="6519503" y="3978469"/>
            <a:ext cx="1544448" cy="715658"/>
          </a:xfrm>
          <a:prstGeom prst="rect">
            <a:avLst/>
          </a:prstGeom>
          <a:noFill/>
          <a:ln>
            <a:noFill/>
          </a:ln>
        </p:spPr>
      </p:pic>
      <p:pic>
        <p:nvPicPr>
          <p:cNvPr id="483" name="Google Shape;483;p49"/>
          <p:cNvPicPr preferRelativeResize="0"/>
          <p:nvPr/>
        </p:nvPicPr>
        <p:blipFill rotWithShape="1">
          <a:blip r:embed="rId10">
            <a:alphaModFix/>
          </a:blip>
          <a:srcRect/>
          <a:stretch/>
        </p:blipFill>
        <p:spPr>
          <a:xfrm>
            <a:off x="6519459" y="463475"/>
            <a:ext cx="1544535" cy="715686"/>
          </a:xfrm>
          <a:prstGeom prst="rect">
            <a:avLst/>
          </a:prstGeom>
          <a:noFill/>
          <a:ln>
            <a:noFill/>
          </a:ln>
        </p:spPr>
      </p:pic>
      <p:pic>
        <p:nvPicPr>
          <p:cNvPr id="484" name="Google Shape;484;p49"/>
          <p:cNvPicPr preferRelativeResize="0"/>
          <p:nvPr/>
        </p:nvPicPr>
        <p:blipFill rotWithShape="1">
          <a:blip r:embed="rId11">
            <a:alphaModFix/>
          </a:blip>
          <a:srcRect/>
          <a:stretch/>
        </p:blipFill>
        <p:spPr>
          <a:xfrm>
            <a:off x="4191137" y="463485"/>
            <a:ext cx="617724" cy="639903"/>
          </a:xfrm>
          <a:prstGeom prst="rect">
            <a:avLst/>
          </a:prstGeom>
          <a:noFill/>
          <a:ln>
            <a:noFill/>
          </a:ln>
        </p:spPr>
      </p:pic>
      <p:pic>
        <p:nvPicPr>
          <p:cNvPr id="485" name="Google Shape;485;p49"/>
          <p:cNvPicPr preferRelativeResize="0"/>
          <p:nvPr/>
        </p:nvPicPr>
        <p:blipFill rotWithShape="1">
          <a:blip r:embed="rId12">
            <a:alphaModFix/>
          </a:blip>
          <a:srcRect/>
          <a:stretch/>
        </p:blipFill>
        <p:spPr>
          <a:xfrm>
            <a:off x="4191127" y="3331182"/>
            <a:ext cx="617699" cy="639903"/>
          </a:xfrm>
          <a:prstGeom prst="rect">
            <a:avLst/>
          </a:prstGeom>
          <a:noFill/>
          <a:ln>
            <a:noFill/>
          </a:ln>
        </p:spPr>
      </p:pic>
      <p:pic>
        <p:nvPicPr>
          <p:cNvPr id="486" name="Google Shape;486;p49"/>
          <p:cNvPicPr preferRelativeResize="0"/>
          <p:nvPr/>
        </p:nvPicPr>
        <p:blipFill rotWithShape="1">
          <a:blip r:embed="rId13">
            <a:alphaModFix/>
          </a:blip>
          <a:srcRect/>
          <a:stretch/>
        </p:blipFill>
        <p:spPr>
          <a:xfrm>
            <a:off x="4191125" y="4048100"/>
            <a:ext cx="617699" cy="639898"/>
          </a:xfrm>
          <a:prstGeom prst="rect">
            <a:avLst/>
          </a:prstGeom>
          <a:noFill/>
          <a:ln>
            <a:noFill/>
          </a:ln>
        </p:spPr>
      </p:pic>
      <p:pic>
        <p:nvPicPr>
          <p:cNvPr id="487" name="Google Shape;487;p49"/>
          <p:cNvPicPr preferRelativeResize="0"/>
          <p:nvPr/>
        </p:nvPicPr>
        <p:blipFill rotWithShape="1">
          <a:blip r:embed="rId14">
            <a:alphaModFix/>
          </a:blip>
          <a:srcRect/>
          <a:stretch/>
        </p:blipFill>
        <p:spPr>
          <a:xfrm>
            <a:off x="4191119" y="1897326"/>
            <a:ext cx="617724" cy="639913"/>
          </a:xfrm>
          <a:prstGeom prst="rect">
            <a:avLst/>
          </a:prstGeom>
          <a:noFill/>
          <a:ln>
            <a:noFill/>
          </a:ln>
        </p:spPr>
      </p:pic>
      <p:pic>
        <p:nvPicPr>
          <p:cNvPr id="488" name="Google Shape;488;p49"/>
          <p:cNvPicPr preferRelativeResize="0"/>
          <p:nvPr/>
        </p:nvPicPr>
        <p:blipFill rotWithShape="1">
          <a:blip r:embed="rId15">
            <a:alphaModFix/>
          </a:blip>
          <a:srcRect/>
          <a:stretch/>
        </p:blipFill>
        <p:spPr>
          <a:xfrm>
            <a:off x="4191129" y="2614254"/>
            <a:ext cx="617724" cy="639913"/>
          </a:xfrm>
          <a:prstGeom prst="rect">
            <a:avLst/>
          </a:prstGeom>
          <a:noFill/>
          <a:ln>
            <a:noFill/>
          </a:ln>
        </p:spPr>
      </p:pic>
      <p:pic>
        <p:nvPicPr>
          <p:cNvPr id="489" name="Google Shape;489;p49"/>
          <p:cNvPicPr preferRelativeResize="0"/>
          <p:nvPr/>
        </p:nvPicPr>
        <p:blipFill rotWithShape="1">
          <a:blip r:embed="rId16">
            <a:alphaModFix/>
          </a:blip>
          <a:srcRect/>
          <a:stretch/>
        </p:blipFill>
        <p:spPr>
          <a:xfrm>
            <a:off x="4191134" y="1180402"/>
            <a:ext cx="617724" cy="63990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10C1E"/>
            </a:gs>
            <a:gs pos="100000">
              <a:srgbClr val="1F1F3A"/>
            </a:gs>
          </a:gsLst>
          <a:lin ang="18900044" scaled="0"/>
        </a:gradFill>
        <a:effectLst/>
      </p:bgPr>
    </p:bg>
    <p:spTree>
      <p:nvGrpSpPr>
        <p:cNvPr id="1" name="Shape 96"/>
        <p:cNvGrpSpPr/>
        <p:nvPr/>
      </p:nvGrpSpPr>
      <p:grpSpPr>
        <a:xfrm>
          <a:off x="0" y="0"/>
          <a:ext cx="0" cy="0"/>
          <a:chOff x="0" y="0"/>
          <a:chExt cx="0" cy="0"/>
        </a:xfrm>
      </p:grpSpPr>
      <p:sp>
        <p:nvSpPr>
          <p:cNvPr id="97" name="Google Shape;97;p18"/>
          <p:cNvSpPr txBox="1"/>
          <p:nvPr/>
        </p:nvSpPr>
        <p:spPr>
          <a:xfrm>
            <a:off x="972125" y="214950"/>
            <a:ext cx="6804900" cy="691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a:solidFill>
                  <a:schemeClr val="lt1"/>
                </a:solidFill>
                <a:latin typeface="Archivo Narrow"/>
                <a:ea typeface="Archivo Narrow"/>
                <a:cs typeface="Archivo Narrow"/>
                <a:sym typeface="Archivo Narrow"/>
              </a:rPr>
              <a:t>1.</a:t>
            </a:r>
            <a:r>
              <a:rPr lang="pt-BR" sz="4000" b="1">
                <a:solidFill>
                  <a:srgbClr val="FF4E00"/>
                </a:solidFill>
                <a:latin typeface="Archivo Narrow"/>
                <a:ea typeface="Archivo Narrow"/>
                <a:cs typeface="Archivo Narrow"/>
                <a:sym typeface="Archivo Narrow"/>
              </a:rPr>
              <a:t> Apresentação da disciplina</a:t>
            </a:r>
            <a:endParaRPr sz="1500" b="0" i="0" u="none" strike="noStrike" cap="none">
              <a:solidFill>
                <a:srgbClr val="FF4E00"/>
              </a:solidFill>
              <a:latin typeface="Archivo"/>
              <a:ea typeface="Archivo"/>
              <a:cs typeface="Archivo"/>
              <a:sym typeface="Archivo"/>
            </a:endParaRPr>
          </a:p>
        </p:txBody>
      </p:sp>
      <p:sp>
        <p:nvSpPr>
          <p:cNvPr id="98" name="Google Shape;98;p18"/>
          <p:cNvSpPr txBox="1"/>
          <p:nvPr/>
        </p:nvSpPr>
        <p:spPr>
          <a:xfrm>
            <a:off x="619350" y="1189708"/>
            <a:ext cx="7905300" cy="3225468"/>
          </a:xfrm>
          <a:prstGeom prst="rect">
            <a:avLst/>
          </a:prstGeom>
          <a:noFill/>
          <a:ln>
            <a:noFill/>
          </a:ln>
        </p:spPr>
        <p:txBody>
          <a:bodyPr spcFirstLastPara="1" wrap="square" lIns="91425" tIns="91425" rIns="91425" bIns="91425" anchor="t" anchorCtr="0">
            <a:spAutoFit/>
          </a:bodyPr>
          <a:lstStyle/>
          <a:p>
            <a:pPr marL="558800" marR="0" lvl="0" indent="-457200" algn="l" rtl="0">
              <a:lnSpc>
                <a:spcPct val="100000"/>
              </a:lnSpc>
              <a:spcBef>
                <a:spcPts val="0"/>
              </a:spcBef>
              <a:spcAft>
                <a:spcPts val="0"/>
              </a:spcAft>
              <a:buClr>
                <a:srgbClr val="FFFFFF"/>
              </a:buClr>
              <a:buSzPts val="2000"/>
              <a:buFont typeface="+mj-lt"/>
              <a:buAutoNum type="arabicPeriod"/>
            </a:pPr>
            <a:r>
              <a:rPr lang="pt-BR" sz="2000" b="1" dirty="0">
                <a:solidFill>
                  <a:srgbClr val="FFFFFF"/>
                </a:solidFill>
                <a:latin typeface="Archivo"/>
                <a:ea typeface="Archivo"/>
                <a:cs typeface="Archivo"/>
                <a:sym typeface="Archivo"/>
              </a:rPr>
              <a:t>Elasticidade de Preços</a:t>
            </a:r>
          </a:p>
          <a:p>
            <a:pPr marL="101600" marR="0" lvl="0" algn="l" rtl="0">
              <a:lnSpc>
                <a:spcPct val="100000"/>
              </a:lnSpc>
              <a:spcBef>
                <a:spcPts val="0"/>
              </a:spcBef>
              <a:spcAft>
                <a:spcPts val="0"/>
              </a:spcAft>
              <a:buClr>
                <a:srgbClr val="FFFFFF"/>
              </a:buClr>
              <a:buSzPts val="2000"/>
            </a:pPr>
            <a:r>
              <a:rPr lang="pt-BR" sz="1300" b="1" dirty="0">
                <a:solidFill>
                  <a:srgbClr val="55FFBA"/>
                </a:solidFill>
                <a:latin typeface="Archivo"/>
                <a:ea typeface="Archivo"/>
                <a:cs typeface="Archivo"/>
                <a:sym typeface="Archivo"/>
              </a:rPr>
              <a:t>Aprenda a determinar a elasticidade dos preços de produtos usando Regressão.</a:t>
            </a:r>
          </a:p>
          <a:p>
            <a:pPr marL="914400" lvl="0" indent="0" algn="just" rtl="0">
              <a:lnSpc>
                <a:spcPct val="115000"/>
              </a:lnSpc>
              <a:spcBef>
                <a:spcPts val="1000"/>
              </a:spcBef>
              <a:spcAft>
                <a:spcPts val="0"/>
              </a:spcAft>
              <a:buNone/>
            </a:pPr>
            <a:endParaRPr sz="1300" b="1" dirty="0">
              <a:solidFill>
                <a:srgbClr val="55FFBA"/>
              </a:solidFill>
              <a:latin typeface="Archivo"/>
              <a:ea typeface="Archivo"/>
              <a:cs typeface="Archivo"/>
              <a:sym typeface="Archivo"/>
            </a:endParaRPr>
          </a:p>
          <a:p>
            <a:pPr marL="101600" lvl="0" algn="l" rtl="0">
              <a:spcBef>
                <a:spcPts val="1000"/>
              </a:spcBef>
              <a:spcAft>
                <a:spcPts val="0"/>
              </a:spcAft>
              <a:buClr>
                <a:srgbClr val="FFFFFF"/>
              </a:buClr>
              <a:buSzPts val="2000"/>
            </a:pPr>
            <a:r>
              <a:rPr lang="pt-BR" sz="2000" b="1" dirty="0">
                <a:solidFill>
                  <a:schemeClr val="lt1"/>
                </a:solidFill>
                <a:latin typeface="Archivo"/>
                <a:ea typeface="Archivo"/>
                <a:cs typeface="Archivo"/>
                <a:sym typeface="Archivo"/>
              </a:rPr>
              <a:t>Descrição</a:t>
            </a:r>
            <a:endParaRPr sz="2000" b="1" dirty="0">
              <a:solidFill>
                <a:schemeClr val="lt1"/>
              </a:solidFill>
              <a:latin typeface="Archivo"/>
              <a:ea typeface="Archivo"/>
              <a:cs typeface="Archivo"/>
              <a:sym typeface="Archivo"/>
            </a:endParaRPr>
          </a:p>
          <a:p>
            <a:pPr marL="914400" lvl="1" indent="-311150" algn="just" rtl="0">
              <a:lnSpc>
                <a:spcPct val="115000"/>
              </a:lnSpc>
              <a:spcBef>
                <a:spcPts val="0"/>
              </a:spcBef>
              <a:spcAft>
                <a:spcPts val="0"/>
              </a:spcAft>
              <a:buClr>
                <a:schemeClr val="lt1"/>
              </a:buClr>
              <a:buSzPts val="1300"/>
              <a:buFont typeface="Archivo"/>
              <a:buAutoNum type="alphaLcPeriod"/>
            </a:pPr>
            <a:r>
              <a:rPr lang="pt-BR" sz="1300" b="1" dirty="0">
                <a:solidFill>
                  <a:srgbClr val="55FFBA"/>
                </a:solidFill>
                <a:latin typeface="Archivo"/>
                <a:ea typeface="Archivo"/>
                <a:cs typeface="Archivo"/>
                <a:sym typeface="Archivo"/>
              </a:rPr>
              <a:t>Promessa:</a:t>
            </a:r>
            <a:r>
              <a:rPr lang="pt-BR" sz="1300" b="1" dirty="0">
                <a:solidFill>
                  <a:schemeClr val="lt1"/>
                </a:solidFill>
                <a:latin typeface="Archivo"/>
                <a:ea typeface="Archivo"/>
                <a:cs typeface="Archivo"/>
                <a:sym typeface="Archivo"/>
              </a:rPr>
              <a:t> Vamos aprender a conceituação de elasticidade de preços e como calculá-la usando algoritmos de regressão.</a:t>
            </a:r>
          </a:p>
          <a:p>
            <a:pPr marL="914400" lvl="1" indent="-311150" algn="just" rtl="0">
              <a:lnSpc>
                <a:spcPct val="115000"/>
              </a:lnSpc>
              <a:spcBef>
                <a:spcPts val="0"/>
              </a:spcBef>
              <a:spcAft>
                <a:spcPts val="0"/>
              </a:spcAft>
              <a:buClr>
                <a:schemeClr val="lt1"/>
              </a:buClr>
              <a:buSzPts val="1300"/>
              <a:buFont typeface="Archivo"/>
              <a:buAutoNum type="alphaLcPeriod"/>
            </a:pPr>
            <a:endParaRPr lang="pt-BR" sz="1300" b="1" dirty="0">
              <a:solidFill>
                <a:schemeClr val="lt1"/>
              </a:solidFill>
              <a:latin typeface="Archivo"/>
              <a:ea typeface="Archivo"/>
              <a:cs typeface="Archivo"/>
              <a:sym typeface="Archivo"/>
            </a:endParaRPr>
          </a:p>
          <a:p>
            <a:pPr marL="914400" lvl="1" indent="-311150" algn="just" rtl="0">
              <a:lnSpc>
                <a:spcPct val="115000"/>
              </a:lnSpc>
              <a:spcBef>
                <a:spcPts val="0"/>
              </a:spcBef>
              <a:spcAft>
                <a:spcPts val="0"/>
              </a:spcAft>
              <a:buClr>
                <a:schemeClr val="lt1"/>
              </a:buClr>
              <a:buSzPts val="1300"/>
              <a:buFont typeface="Archivo"/>
              <a:buAutoNum type="alphaLcPeriod"/>
            </a:pPr>
            <a:r>
              <a:rPr lang="pt-BR" sz="1300" b="1" dirty="0">
                <a:solidFill>
                  <a:srgbClr val="55FFBA"/>
                </a:solidFill>
                <a:latin typeface="Archivo"/>
                <a:ea typeface="Archivo"/>
                <a:cs typeface="Archivo"/>
                <a:sym typeface="Archivo"/>
              </a:rPr>
              <a:t>Problema</a:t>
            </a:r>
            <a:r>
              <a:rPr lang="pt-BR" sz="1300" b="1" dirty="0">
                <a:solidFill>
                  <a:schemeClr val="lt1"/>
                </a:solidFill>
                <a:latin typeface="Archivo"/>
                <a:ea typeface="Archivo"/>
                <a:cs typeface="Archivo"/>
                <a:sym typeface="Archivo"/>
              </a:rPr>
              <a:t> O valor cobrado pelos produtos pode afetar a demanda por este produto, usando a técnica de elasticidade de preços podemos prever o comportamento preço-demanda e avaliar até onde podemos esticar o valor.</a:t>
            </a:r>
            <a:endParaRPr sz="1300" b="1" dirty="0">
              <a:solidFill>
                <a:schemeClr val="lt1"/>
              </a:solidFill>
              <a:latin typeface="Archivo"/>
              <a:ea typeface="Archivo"/>
              <a:cs typeface="Archivo"/>
              <a:sym typeface="Archivo"/>
            </a:endParaRPr>
          </a:p>
          <a:p>
            <a:pPr marL="914400" lvl="0" indent="0" algn="just" rtl="0">
              <a:lnSpc>
                <a:spcPct val="115000"/>
              </a:lnSpc>
              <a:spcBef>
                <a:spcPts val="1000"/>
              </a:spcBef>
              <a:spcAft>
                <a:spcPts val="0"/>
              </a:spcAft>
              <a:buNone/>
            </a:pPr>
            <a:endParaRPr sz="1300" b="1" dirty="0">
              <a:solidFill>
                <a:schemeClr val="lt1"/>
              </a:solidFill>
              <a:latin typeface="Archivo"/>
              <a:ea typeface="Archivo"/>
              <a:cs typeface="Archivo"/>
              <a:sym typeface="Archivo"/>
            </a:endParaRPr>
          </a:p>
        </p:txBody>
      </p:sp>
      <p:pic>
        <p:nvPicPr>
          <p:cNvPr id="99" name="Google Shape;99;p18"/>
          <p:cNvPicPr preferRelativeResize="0"/>
          <p:nvPr/>
        </p:nvPicPr>
        <p:blipFill rotWithShape="1">
          <a:blip r:embed="rId3">
            <a:alphaModFix/>
          </a:blip>
          <a:srcRect/>
          <a:stretch/>
        </p:blipFill>
        <p:spPr>
          <a:xfrm>
            <a:off x="6787850" y="4415176"/>
            <a:ext cx="1276150" cy="264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110C1E"/>
            </a:gs>
            <a:gs pos="100000">
              <a:srgbClr val="1F1F3A"/>
            </a:gs>
          </a:gsLst>
          <a:lin ang="18900044" scaled="0"/>
        </a:gradFill>
        <a:effectLst/>
      </p:bgPr>
    </p:bg>
    <p:spTree>
      <p:nvGrpSpPr>
        <p:cNvPr id="1" name="Shape 110"/>
        <p:cNvGrpSpPr/>
        <p:nvPr/>
      </p:nvGrpSpPr>
      <p:grpSpPr>
        <a:xfrm>
          <a:off x="0" y="0"/>
          <a:ext cx="0" cy="0"/>
          <a:chOff x="0" y="0"/>
          <a:chExt cx="0" cy="0"/>
        </a:xfrm>
      </p:grpSpPr>
      <p:sp>
        <p:nvSpPr>
          <p:cNvPr id="111" name="Google Shape;111;p20"/>
          <p:cNvSpPr txBox="1"/>
          <p:nvPr/>
        </p:nvSpPr>
        <p:spPr>
          <a:xfrm>
            <a:off x="972125" y="367350"/>
            <a:ext cx="6804900" cy="691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a:solidFill>
                  <a:schemeClr val="lt1"/>
                </a:solidFill>
                <a:latin typeface="Archivo Narrow"/>
                <a:ea typeface="Archivo Narrow"/>
                <a:cs typeface="Archivo Narrow"/>
                <a:sym typeface="Archivo Narrow"/>
              </a:rPr>
              <a:t>2.</a:t>
            </a:r>
            <a:r>
              <a:rPr lang="pt-BR" sz="4000" b="1">
                <a:solidFill>
                  <a:srgbClr val="FF4E00"/>
                </a:solidFill>
                <a:latin typeface="Archivo Narrow"/>
                <a:ea typeface="Archivo Narrow"/>
                <a:cs typeface="Archivo Narrow"/>
                <a:sym typeface="Archivo Narrow"/>
              </a:rPr>
              <a:t> Planejamento</a:t>
            </a:r>
            <a:endParaRPr sz="1500" b="0" i="0" u="none" strike="noStrike" cap="none">
              <a:solidFill>
                <a:srgbClr val="FF4E00"/>
              </a:solidFill>
              <a:latin typeface="Archivo"/>
              <a:ea typeface="Archivo"/>
              <a:cs typeface="Archivo"/>
              <a:sym typeface="Archivo"/>
            </a:endParaRPr>
          </a:p>
        </p:txBody>
      </p:sp>
      <p:sp>
        <p:nvSpPr>
          <p:cNvPr id="112" name="Google Shape;112;p20"/>
          <p:cNvSpPr txBox="1"/>
          <p:nvPr/>
        </p:nvSpPr>
        <p:spPr>
          <a:xfrm>
            <a:off x="619350" y="1058850"/>
            <a:ext cx="7905300" cy="3793316"/>
          </a:xfrm>
          <a:prstGeom prst="rect">
            <a:avLst/>
          </a:prstGeom>
          <a:noFill/>
          <a:ln>
            <a:noFill/>
          </a:ln>
        </p:spPr>
        <p:txBody>
          <a:bodyPr spcFirstLastPara="1" wrap="square" lIns="91425" tIns="91425" rIns="91425" bIns="91425" anchor="t" anchorCtr="0">
            <a:spAutoFit/>
          </a:bodyPr>
          <a:lstStyle/>
          <a:p>
            <a:pPr marL="457200" marR="0" lvl="0" indent="-355600" algn="l" rtl="0">
              <a:lnSpc>
                <a:spcPct val="100000"/>
              </a:lnSpc>
              <a:spcBef>
                <a:spcPts val="0"/>
              </a:spcBef>
              <a:spcAft>
                <a:spcPts val="0"/>
              </a:spcAft>
              <a:buClr>
                <a:srgbClr val="FFFFFF"/>
              </a:buClr>
              <a:buSzPts val="2000"/>
              <a:buFont typeface="Archivo"/>
              <a:buAutoNum type="arabicPeriod"/>
            </a:pPr>
            <a:r>
              <a:rPr lang="pt-BR" sz="2000" b="1" dirty="0">
                <a:solidFill>
                  <a:srgbClr val="FFFFFF"/>
                </a:solidFill>
                <a:latin typeface="Archivo"/>
                <a:ea typeface="Archivo"/>
                <a:cs typeface="Archivo"/>
                <a:sym typeface="Archivo"/>
              </a:rPr>
              <a:t>Ponto A  ( O ponto de </a:t>
            </a:r>
            <a:r>
              <a:rPr lang="pt-BR" sz="2000" b="1" dirty="0">
                <a:solidFill>
                  <a:srgbClr val="FF4E00"/>
                </a:solidFill>
                <a:latin typeface="Archivo"/>
                <a:ea typeface="Archivo"/>
                <a:cs typeface="Archivo"/>
                <a:sym typeface="Archivo"/>
              </a:rPr>
              <a:t>partida</a:t>
            </a:r>
            <a:r>
              <a:rPr lang="pt-BR" sz="2000" b="1" dirty="0">
                <a:solidFill>
                  <a:srgbClr val="FFFFFF"/>
                </a:solidFill>
                <a:latin typeface="Archivo"/>
                <a:ea typeface="Archivo"/>
                <a:cs typeface="Archivo"/>
                <a:sym typeface="Archivo"/>
              </a:rPr>
              <a:t> do aluno )</a:t>
            </a:r>
            <a:endParaRPr sz="2000" b="1" dirty="0">
              <a:solidFill>
                <a:srgbClr val="FFFFFF"/>
              </a:solidFill>
              <a:latin typeface="Archivo"/>
              <a:ea typeface="Archivo"/>
              <a:cs typeface="Archivo"/>
              <a:sym typeface="Archivo"/>
            </a:endParaRPr>
          </a:p>
          <a:p>
            <a:pPr marL="914400" lvl="1" indent="-311150" algn="just" rtl="0">
              <a:lnSpc>
                <a:spcPct val="115000"/>
              </a:lnSpc>
              <a:spcBef>
                <a:spcPts val="0"/>
              </a:spcBef>
              <a:spcAft>
                <a:spcPts val="0"/>
              </a:spcAft>
              <a:buClr>
                <a:schemeClr val="lt1"/>
              </a:buClr>
              <a:buSzPts val="1300"/>
              <a:buFont typeface="Archivo"/>
              <a:buAutoNum type="alphaLcPeriod"/>
            </a:pPr>
            <a:r>
              <a:rPr lang="pt-BR" sz="1300" b="1" dirty="0">
                <a:solidFill>
                  <a:srgbClr val="55FFBA"/>
                </a:solidFill>
                <a:latin typeface="Archivo"/>
                <a:ea typeface="Archivo"/>
                <a:cs typeface="Archivo"/>
                <a:sym typeface="Archivo"/>
              </a:rPr>
              <a:t>O aluno sabe que o preço influencia na quantidade de produtos que irão ser vendidos, mas não sabe como é essa relação, além disso não sabe como usar habilidades de programação para determinar a relação entre o preço e a demanda.</a:t>
            </a:r>
          </a:p>
          <a:p>
            <a:pPr marL="457200" lvl="0" indent="-355600" algn="l" rtl="0">
              <a:spcBef>
                <a:spcPts val="1000"/>
              </a:spcBef>
              <a:spcAft>
                <a:spcPts val="0"/>
              </a:spcAft>
              <a:buClr>
                <a:schemeClr val="lt1"/>
              </a:buClr>
              <a:buSzPts val="2000"/>
              <a:buFont typeface="Archivo"/>
              <a:buAutoNum type="arabicPeriod"/>
            </a:pPr>
            <a:r>
              <a:rPr lang="pt-BR" sz="2000" b="1" dirty="0">
                <a:solidFill>
                  <a:schemeClr val="lt1"/>
                </a:solidFill>
                <a:latin typeface="Archivo"/>
                <a:ea typeface="Archivo"/>
                <a:cs typeface="Archivo"/>
                <a:sym typeface="Archivo"/>
              </a:rPr>
              <a:t>Ponto B  ( O ponto de </a:t>
            </a:r>
            <a:r>
              <a:rPr lang="pt-BR" sz="2000" b="1" dirty="0">
                <a:solidFill>
                  <a:srgbClr val="FF4E00"/>
                </a:solidFill>
                <a:latin typeface="Archivo"/>
                <a:ea typeface="Archivo"/>
                <a:cs typeface="Archivo"/>
                <a:sym typeface="Archivo"/>
              </a:rPr>
              <a:t>chegada</a:t>
            </a:r>
            <a:r>
              <a:rPr lang="pt-BR" sz="2000" b="1" dirty="0">
                <a:solidFill>
                  <a:schemeClr val="lt1"/>
                </a:solidFill>
                <a:latin typeface="Archivo"/>
                <a:ea typeface="Archivo"/>
                <a:cs typeface="Archivo"/>
                <a:sym typeface="Archivo"/>
              </a:rPr>
              <a:t> do aluno )</a:t>
            </a:r>
            <a:endParaRPr sz="2000" b="1" dirty="0">
              <a:solidFill>
                <a:schemeClr val="lt1"/>
              </a:solidFill>
              <a:latin typeface="Archivo"/>
              <a:ea typeface="Archivo"/>
              <a:cs typeface="Archivo"/>
              <a:sym typeface="Archivo"/>
            </a:endParaRPr>
          </a:p>
          <a:p>
            <a:pPr marL="914400" lvl="1" indent="-311150" algn="just" rtl="0">
              <a:lnSpc>
                <a:spcPct val="115000"/>
              </a:lnSpc>
              <a:spcBef>
                <a:spcPts val="0"/>
              </a:spcBef>
              <a:spcAft>
                <a:spcPts val="0"/>
              </a:spcAft>
              <a:buClr>
                <a:schemeClr val="lt1"/>
              </a:buClr>
              <a:buSzPts val="1300"/>
              <a:buFont typeface="Archivo"/>
              <a:buAutoNum type="alphaLcPeriod"/>
            </a:pPr>
            <a:r>
              <a:rPr lang="pt-BR" sz="1300" b="1" dirty="0">
                <a:solidFill>
                  <a:srgbClr val="55FFBA"/>
                </a:solidFill>
                <a:latin typeface="Archivo"/>
                <a:ea typeface="Archivo"/>
                <a:cs typeface="Archivo"/>
                <a:sym typeface="Archivo"/>
              </a:rPr>
              <a:t>O aluno será capaz de identificar a relação entre o preço e a demanda como elástica, inelástica ou unitária. Entender os algoritmos de regressão e calcular a elasticidade dos preços.</a:t>
            </a:r>
            <a:endParaRPr sz="1300" b="1" dirty="0">
              <a:solidFill>
                <a:srgbClr val="55FFBA"/>
              </a:solidFill>
              <a:latin typeface="Archivo"/>
              <a:ea typeface="Archivo"/>
              <a:cs typeface="Archivo"/>
              <a:sym typeface="Archivo"/>
            </a:endParaRPr>
          </a:p>
          <a:p>
            <a:pPr marL="457200" lvl="0" indent="-355600" algn="l" rtl="0">
              <a:spcBef>
                <a:spcPts val="1000"/>
              </a:spcBef>
              <a:spcAft>
                <a:spcPts val="0"/>
              </a:spcAft>
              <a:buClr>
                <a:schemeClr val="lt1"/>
              </a:buClr>
              <a:buSzPts val="2000"/>
              <a:buFont typeface="Archivo"/>
              <a:buAutoNum type="arabicPeriod"/>
            </a:pPr>
            <a:r>
              <a:rPr lang="pt-BR" sz="2000" b="1" dirty="0">
                <a:solidFill>
                  <a:schemeClr val="lt1"/>
                </a:solidFill>
                <a:latin typeface="Archivo"/>
                <a:ea typeface="Archivo"/>
                <a:cs typeface="Archivo"/>
                <a:sym typeface="Archivo"/>
              </a:rPr>
              <a:t>Para quem é esse disciplina</a:t>
            </a:r>
            <a:endParaRPr sz="2000" b="1" dirty="0">
              <a:solidFill>
                <a:schemeClr val="lt1"/>
              </a:solidFill>
              <a:latin typeface="Archivo"/>
              <a:ea typeface="Archivo"/>
              <a:cs typeface="Archivo"/>
              <a:sym typeface="Archivo"/>
            </a:endParaRPr>
          </a:p>
          <a:p>
            <a:pPr marL="914400" lvl="1" indent="-311150" algn="just" rtl="0">
              <a:lnSpc>
                <a:spcPct val="115000"/>
              </a:lnSpc>
              <a:spcBef>
                <a:spcPts val="0"/>
              </a:spcBef>
              <a:spcAft>
                <a:spcPts val="1000"/>
              </a:spcAft>
              <a:buClr>
                <a:schemeClr val="lt1"/>
              </a:buClr>
              <a:buSzPts val="1300"/>
              <a:buFont typeface="Archivo"/>
              <a:buAutoNum type="alphaLcPeriod"/>
            </a:pPr>
            <a:r>
              <a:rPr lang="pt-BR" sz="1300" b="1" dirty="0">
                <a:solidFill>
                  <a:srgbClr val="55FFBA"/>
                </a:solidFill>
                <a:latin typeface="Archivo"/>
                <a:ea typeface="Archivo"/>
                <a:cs typeface="Archivo"/>
                <a:sym typeface="Archivo"/>
              </a:rPr>
              <a:t>É voltada para profissionais que queiram entender o conceito de elasticidade de preços e/ou precisam dominar a técnica de como determinar esse valor usando programação e técnicas de regressão. O aluno precisa compreender minimamente a programação e ter uma noção básica de </a:t>
            </a:r>
            <a:r>
              <a:rPr lang="pt-BR" sz="1300" b="1" dirty="0" err="1">
                <a:solidFill>
                  <a:srgbClr val="55FFBA"/>
                </a:solidFill>
                <a:latin typeface="Archivo"/>
                <a:ea typeface="Archivo"/>
                <a:cs typeface="Archivo"/>
                <a:sym typeface="Archivo"/>
              </a:rPr>
              <a:t>machine</a:t>
            </a:r>
            <a:r>
              <a:rPr lang="pt-BR" sz="1300" b="1" dirty="0">
                <a:solidFill>
                  <a:srgbClr val="55FFBA"/>
                </a:solidFill>
                <a:latin typeface="Archivo"/>
                <a:ea typeface="Archivo"/>
                <a:cs typeface="Archivo"/>
                <a:sym typeface="Archivo"/>
              </a:rPr>
              <a:t> </a:t>
            </a:r>
            <a:r>
              <a:rPr lang="pt-BR" sz="1300" b="1" dirty="0" err="1">
                <a:solidFill>
                  <a:srgbClr val="55FFBA"/>
                </a:solidFill>
                <a:latin typeface="Archivo"/>
                <a:ea typeface="Archivo"/>
                <a:cs typeface="Archivo"/>
                <a:sym typeface="Archivo"/>
              </a:rPr>
              <a:t>learning</a:t>
            </a:r>
            <a:r>
              <a:rPr lang="pt-BR" sz="1300" b="1" dirty="0">
                <a:solidFill>
                  <a:srgbClr val="55FFBA"/>
                </a:solidFill>
                <a:latin typeface="Archivo"/>
                <a:ea typeface="Archivo"/>
                <a:cs typeface="Archivo"/>
                <a:sym typeface="Archivo"/>
              </a:rPr>
              <a:t>.</a:t>
            </a:r>
            <a:endParaRPr sz="1300" b="1" dirty="0">
              <a:solidFill>
                <a:srgbClr val="55FFBA"/>
              </a:solidFill>
              <a:latin typeface="Archivo"/>
              <a:ea typeface="Archivo"/>
              <a:cs typeface="Archivo"/>
              <a:sym typeface="Archivo"/>
            </a:endParaRPr>
          </a:p>
        </p:txBody>
      </p:sp>
      <p:pic>
        <p:nvPicPr>
          <p:cNvPr id="113" name="Google Shape;113;p20"/>
          <p:cNvPicPr preferRelativeResize="0"/>
          <p:nvPr/>
        </p:nvPicPr>
        <p:blipFill rotWithShape="1">
          <a:blip r:embed="rId3">
            <a:alphaModFix/>
          </a:blip>
          <a:srcRect/>
          <a:stretch/>
        </p:blipFill>
        <p:spPr>
          <a:xfrm>
            <a:off x="6787850" y="4415176"/>
            <a:ext cx="1276150" cy="264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10C1E"/>
            </a:gs>
            <a:gs pos="100000">
              <a:srgbClr val="1F1F3A"/>
            </a:gs>
          </a:gsLst>
          <a:lin ang="18900044" scaled="0"/>
        </a:gradFill>
        <a:effectLst/>
      </p:bgPr>
    </p:bg>
    <p:spTree>
      <p:nvGrpSpPr>
        <p:cNvPr id="1" name="Shape 155"/>
        <p:cNvGrpSpPr/>
        <p:nvPr/>
      </p:nvGrpSpPr>
      <p:grpSpPr>
        <a:xfrm>
          <a:off x="0" y="0"/>
          <a:ext cx="0" cy="0"/>
          <a:chOff x="0" y="0"/>
          <a:chExt cx="0" cy="0"/>
        </a:xfrm>
      </p:grpSpPr>
      <p:sp>
        <p:nvSpPr>
          <p:cNvPr id="156" name="Google Shape;156;p26"/>
          <p:cNvSpPr txBox="1"/>
          <p:nvPr/>
        </p:nvSpPr>
        <p:spPr>
          <a:xfrm>
            <a:off x="972125" y="291150"/>
            <a:ext cx="6804900" cy="806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dirty="0">
                <a:solidFill>
                  <a:schemeClr val="lt1"/>
                </a:solidFill>
                <a:latin typeface="Archivo Narrow"/>
                <a:ea typeface="Archivo Narrow"/>
                <a:cs typeface="Archivo Narrow"/>
                <a:sym typeface="Archivo Narrow"/>
              </a:rPr>
              <a:t>3.</a:t>
            </a:r>
            <a:r>
              <a:rPr lang="pt-BR" sz="4000" b="1" dirty="0">
                <a:solidFill>
                  <a:srgbClr val="FF4E00"/>
                </a:solidFill>
                <a:latin typeface="Archivo Narrow"/>
                <a:ea typeface="Archivo Narrow"/>
                <a:cs typeface="Archivo Narrow"/>
                <a:sym typeface="Archivo Narrow"/>
              </a:rPr>
              <a:t> Método cíclico</a:t>
            </a:r>
            <a:endParaRPr sz="1500" b="0" i="0" u="none" strike="noStrike" cap="none" dirty="0">
              <a:solidFill>
                <a:srgbClr val="FF4E00"/>
              </a:solidFill>
              <a:latin typeface="Archivo"/>
              <a:ea typeface="Archivo"/>
              <a:cs typeface="Archivo"/>
              <a:sym typeface="Archivo"/>
            </a:endParaRPr>
          </a:p>
        </p:txBody>
      </p:sp>
      <p:sp>
        <p:nvSpPr>
          <p:cNvPr id="157" name="Google Shape;157;p26"/>
          <p:cNvSpPr txBox="1"/>
          <p:nvPr/>
        </p:nvSpPr>
        <p:spPr>
          <a:xfrm>
            <a:off x="619350" y="1697588"/>
            <a:ext cx="7905300" cy="2630572"/>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Clr>
                <a:schemeClr val="lt1"/>
              </a:buClr>
              <a:buSzPts val="2000"/>
              <a:buFont typeface="Archivo"/>
              <a:buAutoNum type="arabicPeriod"/>
            </a:pPr>
            <a:r>
              <a:rPr lang="pt-BR" sz="2800" b="1" dirty="0">
                <a:solidFill>
                  <a:srgbClr val="FFFFFF"/>
                </a:solidFill>
                <a:latin typeface="Archivo"/>
                <a:ea typeface="Archivo"/>
                <a:cs typeface="Archivo"/>
                <a:sym typeface="Archivo"/>
              </a:rPr>
              <a:t>O problema de negócio</a:t>
            </a:r>
            <a:endParaRPr sz="1600" b="1" dirty="0">
              <a:solidFill>
                <a:srgbClr val="55FFBA"/>
              </a:solidFill>
              <a:latin typeface="Archivo"/>
              <a:ea typeface="Archivo"/>
              <a:cs typeface="Archivo"/>
              <a:sym typeface="Archivo"/>
            </a:endParaRPr>
          </a:p>
          <a:p>
            <a:pPr marL="914400" lvl="1" indent="-311150" algn="just" rtl="0">
              <a:lnSpc>
                <a:spcPct val="115000"/>
              </a:lnSpc>
              <a:spcBef>
                <a:spcPts val="0"/>
              </a:spcBef>
              <a:spcAft>
                <a:spcPts val="0"/>
              </a:spcAft>
              <a:buClr>
                <a:schemeClr val="lt1"/>
              </a:buClr>
              <a:buSzPts val="1300"/>
              <a:buFont typeface="Archivo"/>
              <a:buAutoNum type="alphaLcPeriod"/>
            </a:pPr>
            <a:r>
              <a:rPr lang="pt-BR" sz="1600" b="1" dirty="0">
                <a:solidFill>
                  <a:srgbClr val="55FFBA"/>
                </a:solidFill>
                <a:latin typeface="Archivo"/>
                <a:ea typeface="Archivo"/>
                <a:cs typeface="Archivo"/>
                <a:sym typeface="Archivo"/>
              </a:rPr>
              <a:t>Uma empresa pretende alterar os preços dos produtos vendidos, mas tem receio dessa alteração impactar na demanda desses produtos e por consequência no faturamento. Essa demanda foi submetida para você e como analista/cientista de dados precisa determinar a elasticidade dos preços usando a metodologia científica embasado nos dados dos preços dos produtos vendidos pela empresa.</a:t>
            </a:r>
          </a:p>
        </p:txBody>
      </p:sp>
      <p:pic>
        <p:nvPicPr>
          <p:cNvPr id="158" name="Google Shape;158;p26"/>
          <p:cNvPicPr preferRelativeResize="0"/>
          <p:nvPr/>
        </p:nvPicPr>
        <p:blipFill rotWithShape="1">
          <a:blip r:embed="rId3">
            <a:alphaModFix/>
          </a:blip>
          <a:srcRect/>
          <a:stretch/>
        </p:blipFill>
        <p:spPr>
          <a:xfrm>
            <a:off x="6787850" y="4719976"/>
            <a:ext cx="1276150" cy="264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10C1E"/>
            </a:gs>
            <a:gs pos="100000">
              <a:srgbClr val="1F1F3A"/>
            </a:gs>
          </a:gsLst>
          <a:lin ang="18900044" scaled="0"/>
        </a:gradFill>
        <a:effectLst/>
      </p:bgPr>
    </p:bg>
    <p:spTree>
      <p:nvGrpSpPr>
        <p:cNvPr id="1" name="Shape 140"/>
        <p:cNvGrpSpPr/>
        <p:nvPr/>
      </p:nvGrpSpPr>
      <p:grpSpPr>
        <a:xfrm>
          <a:off x="0" y="0"/>
          <a:ext cx="0" cy="0"/>
          <a:chOff x="0" y="0"/>
          <a:chExt cx="0" cy="0"/>
        </a:xfrm>
      </p:grpSpPr>
      <p:sp>
        <p:nvSpPr>
          <p:cNvPr id="141" name="Google Shape;141;p24"/>
          <p:cNvSpPr txBox="1"/>
          <p:nvPr/>
        </p:nvSpPr>
        <p:spPr>
          <a:xfrm>
            <a:off x="972125" y="824550"/>
            <a:ext cx="6804900" cy="691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dirty="0">
                <a:solidFill>
                  <a:srgbClr val="FF4E00"/>
                </a:solidFill>
                <a:latin typeface="Archivo Narrow"/>
                <a:ea typeface="Archivo Narrow"/>
                <a:cs typeface="Archivo Narrow"/>
                <a:sym typeface="Archivo Narrow"/>
              </a:rPr>
              <a:t>Ciclo 01: Fundamentos da Elasticidade</a:t>
            </a:r>
            <a:endParaRPr sz="1500" b="0" i="0" u="none" strike="noStrike" cap="none" dirty="0">
              <a:solidFill>
                <a:srgbClr val="FF4E00"/>
              </a:solidFill>
              <a:latin typeface="Archivo"/>
              <a:ea typeface="Archivo"/>
              <a:cs typeface="Archivo"/>
              <a:sym typeface="Archivo"/>
            </a:endParaRPr>
          </a:p>
        </p:txBody>
      </p:sp>
      <p:sp>
        <p:nvSpPr>
          <p:cNvPr id="142" name="Google Shape;142;p24"/>
          <p:cNvSpPr txBox="1"/>
          <p:nvPr/>
        </p:nvSpPr>
        <p:spPr>
          <a:xfrm>
            <a:off x="846812" y="2050728"/>
            <a:ext cx="7905300" cy="1765368"/>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Clr>
                <a:schemeClr val="lt1"/>
              </a:buClr>
              <a:buSzPts val="2000"/>
              <a:buFont typeface="Archivo"/>
              <a:buAutoNum type="arabicPeriod"/>
            </a:pPr>
            <a:r>
              <a:rPr lang="pt-BR" sz="2000" b="1">
                <a:solidFill>
                  <a:srgbClr val="55FFBA"/>
                </a:solidFill>
                <a:latin typeface="Archivo"/>
                <a:ea typeface="Archivo"/>
                <a:cs typeface="Archivo"/>
                <a:sym typeface="Archivo"/>
              </a:rPr>
              <a:t>Conceito de elasticidade de preços</a:t>
            </a:r>
          </a:p>
          <a:p>
            <a:pPr marL="457200" marR="0" lvl="0" indent="-355600" algn="l" rtl="0">
              <a:lnSpc>
                <a:spcPct val="100000"/>
              </a:lnSpc>
              <a:spcBef>
                <a:spcPts val="0"/>
              </a:spcBef>
              <a:spcAft>
                <a:spcPts val="0"/>
              </a:spcAft>
              <a:buClr>
                <a:schemeClr val="lt1"/>
              </a:buClr>
              <a:buSzPts val="2000"/>
              <a:buFont typeface="Archivo"/>
              <a:buAutoNum type="arabicPeriod"/>
            </a:pPr>
            <a:r>
              <a:rPr lang="pt-BR" sz="2000" b="1">
                <a:solidFill>
                  <a:srgbClr val="55FFBA"/>
                </a:solidFill>
                <a:latin typeface="Archivo"/>
                <a:ea typeface="Archivo"/>
                <a:cs typeface="Archivo"/>
                <a:sym typeface="Archivo"/>
              </a:rPr>
              <a:t>Método do ponto médio</a:t>
            </a:r>
          </a:p>
          <a:p>
            <a:pPr marL="457200" marR="0" lvl="0" indent="-355600" algn="l" rtl="0">
              <a:lnSpc>
                <a:spcPct val="100000"/>
              </a:lnSpc>
              <a:spcBef>
                <a:spcPts val="0"/>
              </a:spcBef>
              <a:spcAft>
                <a:spcPts val="0"/>
              </a:spcAft>
              <a:buClr>
                <a:schemeClr val="lt1"/>
              </a:buClr>
              <a:buSzPts val="2000"/>
              <a:buFont typeface="Archivo"/>
              <a:buAutoNum type="arabicPeriod"/>
            </a:pPr>
            <a:r>
              <a:rPr lang="pt-BR" sz="2000" b="1">
                <a:solidFill>
                  <a:srgbClr val="55FFBA"/>
                </a:solidFill>
                <a:latin typeface="Archivo"/>
                <a:ea typeface="Archivo"/>
                <a:cs typeface="Archivo"/>
                <a:sym typeface="Archivo"/>
              </a:rPr>
              <a:t>Curvas de Demanda</a:t>
            </a:r>
          </a:p>
          <a:p>
            <a:pPr marL="457200" marR="0" lvl="0" indent="-355600" algn="l" rtl="0">
              <a:lnSpc>
                <a:spcPct val="100000"/>
              </a:lnSpc>
              <a:spcBef>
                <a:spcPts val="0"/>
              </a:spcBef>
              <a:spcAft>
                <a:spcPts val="0"/>
              </a:spcAft>
              <a:buClr>
                <a:schemeClr val="lt1"/>
              </a:buClr>
              <a:buSzPts val="2000"/>
              <a:buFont typeface="Archivo"/>
              <a:buAutoNum type="arabicPeriod"/>
            </a:pPr>
            <a:r>
              <a:rPr lang="pt-BR" sz="2000" b="1">
                <a:solidFill>
                  <a:srgbClr val="55FFBA"/>
                </a:solidFill>
                <a:latin typeface="Archivo"/>
                <a:ea typeface="Archivo"/>
                <a:cs typeface="Archivo"/>
                <a:sym typeface="Archivo"/>
              </a:rPr>
              <a:t>Cálculo da elasticidade de preços</a:t>
            </a:r>
          </a:p>
          <a:p>
            <a:pPr marL="457200" marR="0" lvl="0" indent="-355600" algn="l" rtl="0">
              <a:lnSpc>
                <a:spcPct val="100000"/>
              </a:lnSpc>
              <a:spcBef>
                <a:spcPts val="0"/>
              </a:spcBef>
              <a:spcAft>
                <a:spcPts val="0"/>
              </a:spcAft>
              <a:buClr>
                <a:schemeClr val="lt1"/>
              </a:buClr>
              <a:buSzPts val="2000"/>
              <a:buFont typeface="Archivo"/>
              <a:buAutoNum type="arabicPeriod"/>
            </a:pPr>
            <a:r>
              <a:rPr lang="pt-BR" sz="2000" b="1">
                <a:solidFill>
                  <a:srgbClr val="55FFBA"/>
                </a:solidFill>
                <a:latin typeface="Archivo"/>
                <a:ea typeface="Archivo"/>
                <a:cs typeface="Archivo"/>
                <a:sym typeface="Archivo"/>
              </a:rPr>
              <a:t>Definição de derivada</a:t>
            </a:r>
            <a:endParaRPr lang="pt-BR" sz="2000" b="1" dirty="0">
              <a:solidFill>
                <a:srgbClr val="55FFBA"/>
              </a:solidFill>
              <a:latin typeface="Archivo"/>
              <a:ea typeface="Archivo"/>
              <a:cs typeface="Archivo"/>
              <a:sym typeface="Archivo"/>
            </a:endParaRPr>
          </a:p>
        </p:txBody>
      </p:sp>
      <p:pic>
        <p:nvPicPr>
          <p:cNvPr id="143" name="Google Shape;143;p24"/>
          <p:cNvPicPr preferRelativeResize="0"/>
          <p:nvPr/>
        </p:nvPicPr>
        <p:blipFill rotWithShape="1">
          <a:blip r:embed="rId3">
            <a:alphaModFix/>
          </a:blip>
          <a:srcRect/>
          <a:stretch/>
        </p:blipFill>
        <p:spPr>
          <a:xfrm>
            <a:off x="6787850" y="4415176"/>
            <a:ext cx="1276150" cy="264825"/>
          </a:xfrm>
          <a:prstGeom prst="rect">
            <a:avLst/>
          </a:prstGeom>
          <a:noFill/>
          <a:ln>
            <a:noFill/>
          </a:ln>
        </p:spPr>
      </p:pic>
    </p:spTree>
    <p:extLst>
      <p:ext uri="{BB962C8B-B14F-4D97-AF65-F5344CB8AC3E}">
        <p14:creationId xmlns:p14="http://schemas.microsoft.com/office/powerpoint/2010/main" val="4070839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110C1E"/>
            </a:gs>
            <a:gs pos="100000">
              <a:srgbClr val="1F1F3A"/>
            </a:gs>
          </a:gsLst>
          <a:lin ang="18900044" scaled="0"/>
        </a:gradFill>
        <a:effectLst/>
      </p:bgPr>
    </p:bg>
    <p:spTree>
      <p:nvGrpSpPr>
        <p:cNvPr id="1" name="Shape 140"/>
        <p:cNvGrpSpPr/>
        <p:nvPr/>
      </p:nvGrpSpPr>
      <p:grpSpPr>
        <a:xfrm>
          <a:off x="0" y="0"/>
          <a:ext cx="0" cy="0"/>
          <a:chOff x="0" y="0"/>
          <a:chExt cx="0" cy="0"/>
        </a:xfrm>
      </p:grpSpPr>
      <p:sp>
        <p:nvSpPr>
          <p:cNvPr id="141" name="Google Shape;141;p24"/>
          <p:cNvSpPr txBox="1"/>
          <p:nvPr/>
        </p:nvSpPr>
        <p:spPr>
          <a:xfrm>
            <a:off x="972125" y="824550"/>
            <a:ext cx="6804900" cy="691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dirty="0">
                <a:solidFill>
                  <a:srgbClr val="FF4E00"/>
                </a:solidFill>
                <a:latin typeface="Archivo Narrow"/>
                <a:ea typeface="Archivo Narrow"/>
                <a:cs typeface="Archivo Narrow"/>
                <a:sym typeface="Archivo Narrow"/>
              </a:rPr>
              <a:t>Ciclo 02: Avaliação preliminar do </a:t>
            </a:r>
            <a:r>
              <a:rPr lang="pt-BR" sz="4000" b="1" dirty="0" err="1">
                <a:solidFill>
                  <a:srgbClr val="FF4E00"/>
                </a:solidFill>
                <a:latin typeface="Archivo Narrow"/>
                <a:ea typeface="Archivo Narrow"/>
                <a:cs typeface="Archivo Narrow"/>
                <a:sym typeface="Archivo Narrow"/>
              </a:rPr>
              <a:t>dataframe</a:t>
            </a:r>
            <a:endParaRPr lang="pt-BR" sz="1500" b="0" i="0" u="none" strike="noStrike" cap="none" dirty="0">
              <a:solidFill>
                <a:srgbClr val="FF4E00"/>
              </a:solidFill>
              <a:latin typeface="Archivo"/>
              <a:ea typeface="Archivo"/>
              <a:cs typeface="Archivo"/>
              <a:sym typeface="Archivo"/>
            </a:endParaRPr>
          </a:p>
        </p:txBody>
      </p:sp>
      <p:sp>
        <p:nvSpPr>
          <p:cNvPr id="142" name="Google Shape;142;p24"/>
          <p:cNvSpPr txBox="1"/>
          <p:nvPr/>
        </p:nvSpPr>
        <p:spPr>
          <a:xfrm>
            <a:off x="846812" y="2050728"/>
            <a:ext cx="7905300" cy="1576723"/>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Clr>
                <a:schemeClr val="lt1"/>
              </a:buClr>
              <a:buSzPts val="2000"/>
              <a:buFont typeface="Archivo"/>
              <a:buAutoNum type="arabicPeriod"/>
            </a:pPr>
            <a:r>
              <a:rPr lang="pt-BR" sz="2000" b="1" dirty="0">
                <a:solidFill>
                  <a:srgbClr val="55FFBA"/>
                </a:solidFill>
                <a:latin typeface="Archivo"/>
                <a:ea typeface="Archivo"/>
                <a:cs typeface="Archivo"/>
                <a:sym typeface="Archivo"/>
              </a:rPr>
              <a:t>Estatística Descritiva</a:t>
            </a:r>
          </a:p>
          <a:p>
            <a:pPr marL="457200" marR="0" lvl="0" indent="-355600" algn="l" rtl="0">
              <a:lnSpc>
                <a:spcPct val="100000"/>
              </a:lnSpc>
              <a:spcBef>
                <a:spcPts val="0"/>
              </a:spcBef>
              <a:spcAft>
                <a:spcPts val="0"/>
              </a:spcAft>
              <a:buClr>
                <a:schemeClr val="lt1"/>
              </a:buClr>
              <a:buSzPts val="2000"/>
              <a:buFont typeface="Archivo"/>
              <a:buAutoNum type="arabicPeriod"/>
            </a:pPr>
            <a:r>
              <a:rPr lang="pt-BR" sz="2000" b="1" dirty="0">
                <a:solidFill>
                  <a:srgbClr val="55FFBA"/>
                </a:solidFill>
                <a:latin typeface="Archivo"/>
                <a:ea typeface="Archivo"/>
                <a:cs typeface="Archivo"/>
                <a:sym typeface="Archivo"/>
              </a:rPr>
              <a:t>Identificação e Tratamento de Outliers.</a:t>
            </a:r>
          </a:p>
          <a:p>
            <a:pPr marL="457200" marR="0" lvl="0" indent="-355600" algn="l" rtl="0">
              <a:lnSpc>
                <a:spcPct val="100000"/>
              </a:lnSpc>
              <a:spcBef>
                <a:spcPts val="0"/>
              </a:spcBef>
              <a:spcAft>
                <a:spcPts val="0"/>
              </a:spcAft>
              <a:buClr>
                <a:schemeClr val="lt1"/>
              </a:buClr>
              <a:buSzPts val="2000"/>
              <a:buFont typeface="Archivo"/>
              <a:buAutoNum type="arabicPeriod"/>
            </a:pPr>
            <a:r>
              <a:rPr lang="pt-BR" sz="2000" b="1" dirty="0">
                <a:solidFill>
                  <a:srgbClr val="55FFBA"/>
                </a:solidFill>
                <a:latin typeface="Archivo"/>
                <a:ea typeface="Archivo"/>
                <a:cs typeface="Archivo"/>
                <a:sym typeface="Archivo"/>
              </a:rPr>
              <a:t>Identificação e Tratamento de </a:t>
            </a:r>
            <a:r>
              <a:rPr lang="pt-BR" sz="2000" b="1" dirty="0" err="1">
                <a:solidFill>
                  <a:srgbClr val="55FFBA"/>
                </a:solidFill>
                <a:latin typeface="Archivo"/>
                <a:ea typeface="Archivo"/>
                <a:cs typeface="Archivo"/>
                <a:sym typeface="Archivo"/>
              </a:rPr>
              <a:t>NaN</a:t>
            </a:r>
            <a:endParaRPr lang="pt-BR" sz="2000" b="1" dirty="0">
              <a:solidFill>
                <a:srgbClr val="55FFBA"/>
              </a:solidFill>
              <a:latin typeface="Archivo"/>
              <a:ea typeface="Archivo"/>
              <a:cs typeface="Archivo"/>
              <a:sym typeface="Archivo"/>
            </a:endParaRPr>
          </a:p>
        </p:txBody>
      </p:sp>
      <p:pic>
        <p:nvPicPr>
          <p:cNvPr id="143" name="Google Shape;143;p24"/>
          <p:cNvPicPr preferRelativeResize="0"/>
          <p:nvPr/>
        </p:nvPicPr>
        <p:blipFill rotWithShape="1">
          <a:blip r:embed="rId3">
            <a:alphaModFix/>
          </a:blip>
          <a:srcRect/>
          <a:stretch/>
        </p:blipFill>
        <p:spPr>
          <a:xfrm>
            <a:off x="6787850" y="4415176"/>
            <a:ext cx="1276150" cy="264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10C1E"/>
            </a:gs>
            <a:gs pos="100000">
              <a:srgbClr val="1F1F3A"/>
            </a:gs>
          </a:gsLst>
          <a:lin ang="18900044" scaled="0"/>
        </a:gradFill>
        <a:effectLst/>
      </p:bgPr>
    </p:bg>
    <p:spTree>
      <p:nvGrpSpPr>
        <p:cNvPr id="1" name="Shape 140"/>
        <p:cNvGrpSpPr/>
        <p:nvPr/>
      </p:nvGrpSpPr>
      <p:grpSpPr>
        <a:xfrm>
          <a:off x="0" y="0"/>
          <a:ext cx="0" cy="0"/>
          <a:chOff x="0" y="0"/>
          <a:chExt cx="0" cy="0"/>
        </a:xfrm>
      </p:grpSpPr>
      <p:sp>
        <p:nvSpPr>
          <p:cNvPr id="141" name="Google Shape;141;p24"/>
          <p:cNvSpPr txBox="1"/>
          <p:nvPr/>
        </p:nvSpPr>
        <p:spPr>
          <a:xfrm>
            <a:off x="972125" y="824550"/>
            <a:ext cx="6804900" cy="691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dirty="0">
                <a:solidFill>
                  <a:srgbClr val="FF4E00"/>
                </a:solidFill>
                <a:latin typeface="Archivo Narrow"/>
                <a:ea typeface="Archivo Narrow"/>
                <a:cs typeface="Archivo Narrow"/>
                <a:sym typeface="Archivo Narrow"/>
              </a:rPr>
              <a:t>Ciclo 03: Análise Exploratória.</a:t>
            </a:r>
          </a:p>
        </p:txBody>
      </p:sp>
      <p:sp>
        <p:nvSpPr>
          <p:cNvPr id="142" name="Google Shape;142;p24"/>
          <p:cNvSpPr txBox="1"/>
          <p:nvPr/>
        </p:nvSpPr>
        <p:spPr>
          <a:xfrm>
            <a:off x="846812" y="2050728"/>
            <a:ext cx="7905300" cy="1765368"/>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Clr>
                <a:schemeClr val="lt1"/>
              </a:buClr>
              <a:buSzPts val="2000"/>
              <a:buFont typeface="Archivo"/>
              <a:buAutoNum type="arabicPeriod"/>
            </a:pPr>
            <a:r>
              <a:rPr lang="pt-BR" sz="2000" b="1" dirty="0" err="1">
                <a:solidFill>
                  <a:srgbClr val="55FFBA"/>
                </a:solidFill>
                <a:latin typeface="Archivo"/>
                <a:ea typeface="Archivo"/>
                <a:cs typeface="Archivo"/>
                <a:sym typeface="Archivo"/>
              </a:rPr>
              <a:t>Feature</a:t>
            </a:r>
            <a:r>
              <a:rPr lang="pt-BR" sz="2000" b="1" dirty="0">
                <a:solidFill>
                  <a:srgbClr val="55FFBA"/>
                </a:solidFill>
                <a:latin typeface="Archivo"/>
                <a:ea typeface="Archivo"/>
                <a:cs typeface="Archivo"/>
                <a:sym typeface="Archivo"/>
              </a:rPr>
              <a:t> </a:t>
            </a:r>
            <a:r>
              <a:rPr lang="pt-BR" sz="2000" b="1" dirty="0" err="1">
                <a:solidFill>
                  <a:srgbClr val="55FFBA"/>
                </a:solidFill>
                <a:latin typeface="Archivo"/>
                <a:ea typeface="Archivo"/>
                <a:cs typeface="Archivo"/>
                <a:sym typeface="Archivo"/>
              </a:rPr>
              <a:t>Engineering</a:t>
            </a:r>
            <a:endParaRPr lang="pt-BR" sz="2000" b="1" dirty="0">
              <a:solidFill>
                <a:srgbClr val="55FFBA"/>
              </a:solidFill>
              <a:latin typeface="Archivo"/>
              <a:ea typeface="Archivo"/>
              <a:cs typeface="Archivo"/>
              <a:sym typeface="Archivo"/>
            </a:endParaRPr>
          </a:p>
          <a:p>
            <a:pPr marL="457200" marR="0" lvl="0" indent="-355600" algn="l" rtl="0">
              <a:lnSpc>
                <a:spcPct val="100000"/>
              </a:lnSpc>
              <a:spcBef>
                <a:spcPts val="0"/>
              </a:spcBef>
              <a:spcAft>
                <a:spcPts val="0"/>
              </a:spcAft>
              <a:buClr>
                <a:schemeClr val="lt1"/>
              </a:buClr>
              <a:buSzPts val="2000"/>
              <a:buFont typeface="Archivo"/>
              <a:buAutoNum type="arabicPeriod"/>
            </a:pPr>
            <a:r>
              <a:rPr lang="pt-BR" sz="2000" b="1" dirty="0" err="1">
                <a:solidFill>
                  <a:srgbClr val="55FFBA"/>
                </a:solidFill>
                <a:latin typeface="Archivo"/>
                <a:ea typeface="Archivo"/>
                <a:cs typeface="Archivo"/>
                <a:sym typeface="Archivo"/>
              </a:rPr>
              <a:t>MindMap</a:t>
            </a:r>
            <a:r>
              <a:rPr lang="pt-BR" sz="2000" b="1" dirty="0">
                <a:solidFill>
                  <a:srgbClr val="55FFBA"/>
                </a:solidFill>
                <a:latin typeface="Archivo"/>
                <a:ea typeface="Archivo"/>
                <a:cs typeface="Archivo"/>
                <a:sym typeface="Archivo"/>
              </a:rPr>
              <a:t> hipóteses</a:t>
            </a:r>
          </a:p>
          <a:p>
            <a:pPr marL="457200" marR="0" lvl="0" indent="-355600" algn="l" rtl="0">
              <a:lnSpc>
                <a:spcPct val="100000"/>
              </a:lnSpc>
              <a:spcBef>
                <a:spcPts val="0"/>
              </a:spcBef>
              <a:spcAft>
                <a:spcPts val="0"/>
              </a:spcAft>
              <a:buClr>
                <a:schemeClr val="lt1"/>
              </a:buClr>
              <a:buSzPts val="2000"/>
              <a:buFont typeface="Archivo"/>
              <a:buAutoNum type="arabicPeriod"/>
            </a:pPr>
            <a:r>
              <a:rPr lang="pt-BR" sz="2000" b="1" dirty="0">
                <a:solidFill>
                  <a:srgbClr val="55FFBA"/>
                </a:solidFill>
                <a:latin typeface="Archivo"/>
                <a:ea typeface="Archivo"/>
                <a:cs typeface="Archivo"/>
                <a:sym typeface="Archivo"/>
              </a:rPr>
              <a:t>EDA validar hipóteses.</a:t>
            </a:r>
          </a:p>
        </p:txBody>
      </p:sp>
      <p:pic>
        <p:nvPicPr>
          <p:cNvPr id="143" name="Google Shape;143;p24"/>
          <p:cNvPicPr preferRelativeResize="0"/>
          <p:nvPr/>
        </p:nvPicPr>
        <p:blipFill rotWithShape="1">
          <a:blip r:embed="rId3">
            <a:alphaModFix/>
          </a:blip>
          <a:srcRect/>
          <a:stretch/>
        </p:blipFill>
        <p:spPr>
          <a:xfrm>
            <a:off x="6787850" y="4415176"/>
            <a:ext cx="1276150" cy="264825"/>
          </a:xfrm>
          <a:prstGeom prst="rect">
            <a:avLst/>
          </a:prstGeom>
          <a:noFill/>
          <a:ln>
            <a:noFill/>
          </a:ln>
        </p:spPr>
      </p:pic>
    </p:spTree>
    <p:extLst>
      <p:ext uri="{BB962C8B-B14F-4D97-AF65-F5344CB8AC3E}">
        <p14:creationId xmlns:p14="http://schemas.microsoft.com/office/powerpoint/2010/main" val="249947954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119</TotalTime>
  <Words>838</Words>
  <Application>Microsoft Office PowerPoint</Application>
  <PresentationFormat>Apresentação na tela (16:9)</PresentationFormat>
  <Paragraphs>119</Paragraphs>
  <Slides>30</Slides>
  <Notes>30</Notes>
  <HiddenSlides>15</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30</vt:i4>
      </vt:variant>
    </vt:vector>
  </HeadingPairs>
  <TitlesOfParts>
    <vt:vector size="35" baseType="lpstr">
      <vt:lpstr>Archivo</vt:lpstr>
      <vt:lpstr>Arial</vt:lpstr>
      <vt:lpstr>Archivo Narrow</vt:lpstr>
      <vt:lpstr>Archivo Black</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lastModifiedBy>Alex Silveira</cp:lastModifiedBy>
  <cp:revision>3</cp:revision>
  <dcterms:modified xsi:type="dcterms:W3CDTF">2023-04-20T17:13:22Z</dcterms:modified>
</cp:coreProperties>
</file>